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87" r:id="rId2"/>
    <p:sldId id="388" r:id="rId3"/>
    <p:sldId id="370" r:id="rId4"/>
    <p:sldId id="360" r:id="rId5"/>
    <p:sldId id="361" r:id="rId6"/>
    <p:sldId id="362" r:id="rId7"/>
    <p:sldId id="363" r:id="rId8"/>
    <p:sldId id="364" r:id="rId9"/>
    <p:sldId id="365"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56" r:id="rId23"/>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4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D9D9"/>
    <a:srgbClr val="FFFFFF"/>
    <a:srgbClr val="F2F2F2"/>
    <a:srgbClr val="A6A6A6"/>
    <a:srgbClr val="037DBB"/>
    <a:srgbClr val="000000"/>
    <a:srgbClr val="7F7F7F"/>
    <a:srgbClr val="0E4C7D"/>
    <a:srgbClr val="033073"/>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34" autoAdjust="0"/>
    <p:restoredTop sz="94590" autoAdjust="0"/>
  </p:normalViewPr>
  <p:slideViewPr>
    <p:cSldViewPr>
      <p:cViewPr varScale="1">
        <p:scale>
          <a:sx n="126" d="100"/>
          <a:sy n="126" d="100"/>
        </p:scale>
        <p:origin x="91" y="77"/>
      </p:cViewPr>
      <p:guideLst>
        <p:guide orient="horz" pos="1620"/>
        <p:guide pos="24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3846"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84B9F4-B491-4EB7-A0A2-495E93068E14}" type="datetimeFigureOut">
              <a:rPr lang="zh-CN" altLang="en-US" smtClean="0"/>
              <a:t>2016/9/16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FBAA08-B5FB-4F0E-83D7-8DD945869815}" type="slidenum">
              <a:rPr lang="zh-CN" altLang="en-US" smtClean="0"/>
              <a:t>‹#›</a:t>
            </a:fld>
            <a:endParaRPr lang="zh-CN" altLang="en-US"/>
          </a:p>
        </p:txBody>
      </p:sp>
    </p:spTree>
    <p:extLst>
      <p:ext uri="{BB962C8B-B14F-4D97-AF65-F5344CB8AC3E}">
        <p14:creationId xmlns:p14="http://schemas.microsoft.com/office/powerpoint/2010/main" val="930218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mtClean="0"/>
            </a:lvl1pPr>
          </a:lstStyle>
          <a:p>
            <a:pPr>
              <a:defRPr/>
            </a:pPr>
            <a:endParaRPr lang="zh-CN" alt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mtClean="0"/>
            </a:lvl1pPr>
          </a:lstStyle>
          <a:p>
            <a:pPr>
              <a:defRPr/>
            </a:pPr>
            <a:fld id="{68C0887E-0C47-4A76-AD80-10D16889E05C}" type="datetime1">
              <a:rPr lang="zh-CN" altLang="en-US"/>
              <a:pPr>
                <a:defRPr/>
              </a:pPr>
              <a:t>2016/9/16</a:t>
            </a:fld>
            <a:endParaRPr lang="zh-CN" altLang="en-US"/>
          </a:p>
        </p:txBody>
      </p:sp>
      <p:sp>
        <p:nvSpPr>
          <p:cNvPr id="26628"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6629"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eaLnBrk="0" hangingPunct="0">
              <a:spcBef>
                <a:spcPct val="30000"/>
              </a:spcBef>
            </a:pPr>
            <a:r>
              <a:rPr lang="zh-CN" sz="1200"/>
              <a:t>单击此处编辑母版文本样式</a:t>
            </a:r>
          </a:p>
          <a:p>
            <a:pPr defTabSz="0" eaLnBrk="0" hangingPunct="0">
              <a:spcBef>
                <a:spcPct val="30000"/>
              </a:spcBef>
            </a:pPr>
            <a:r>
              <a:rPr lang="zh-CN" sz="1200"/>
              <a:t>第二级</a:t>
            </a:r>
          </a:p>
          <a:p>
            <a:pPr defTabSz="0" eaLnBrk="0" hangingPunct="0">
              <a:spcBef>
                <a:spcPct val="30000"/>
              </a:spcBef>
            </a:pPr>
            <a:r>
              <a:rPr lang="zh-CN" sz="1200"/>
              <a:t>第三级</a:t>
            </a:r>
          </a:p>
          <a:p>
            <a:pPr defTabSz="0" eaLnBrk="0" hangingPunct="0">
              <a:spcBef>
                <a:spcPct val="30000"/>
              </a:spcBef>
            </a:pPr>
            <a:r>
              <a:rPr lang="zh-CN" sz="1200"/>
              <a:t>第四级</a:t>
            </a:r>
          </a:p>
          <a:p>
            <a:pPr defTabSz="0" eaLnBrk="0" hangingPunct="0">
              <a:spcBef>
                <a:spcPct val="30000"/>
              </a:spcBef>
            </a:pPr>
            <a:r>
              <a:rPr lang="zh-CN" sz="120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mtClean="0"/>
            </a:lvl1pPr>
          </a:lstStyle>
          <a:p>
            <a:pPr>
              <a:defRPr/>
            </a:pPr>
            <a:endParaRPr lang="zh-CN" alt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mtClean="0"/>
            </a:lvl1pPr>
          </a:lstStyle>
          <a:p>
            <a:pPr>
              <a:defRPr/>
            </a:pPr>
            <a:fld id="{E43FA0FB-062D-4EE5-9595-21CA248E9DF9}" type="slidenum">
              <a:rPr lang="zh-CN" altLang="en-US"/>
              <a:pPr>
                <a:defRPr/>
              </a:pPr>
              <a:t>‹#›</a:t>
            </a:fld>
            <a:endParaRPr lang="zh-CN" altLang="en-US"/>
          </a:p>
        </p:txBody>
      </p:sp>
    </p:spTree>
    <p:extLst>
      <p:ext uri="{BB962C8B-B14F-4D97-AF65-F5344CB8AC3E}">
        <p14:creationId xmlns:p14="http://schemas.microsoft.com/office/powerpoint/2010/main" val="3155637089"/>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pPr>
              <a:defRPr/>
            </a:pPr>
            <a:fld id="{68C0887E-0C47-4A76-AD80-10D16889E05C}" type="datetime1">
              <a:rPr lang="zh-CN" altLang="en-US" smtClean="0"/>
              <a:pPr>
                <a:defRPr/>
              </a:pPr>
              <a:t>2016/9/16</a:t>
            </a:fld>
            <a:endParaRPr lang="zh-CN" altLang="en-US"/>
          </a:p>
        </p:txBody>
      </p:sp>
      <p:sp>
        <p:nvSpPr>
          <p:cNvPr id="5" name="灯片编号占位符 4"/>
          <p:cNvSpPr>
            <a:spLocks noGrp="1"/>
          </p:cNvSpPr>
          <p:nvPr>
            <p:ph type="sldNum" sz="quarter" idx="11"/>
          </p:nvPr>
        </p:nvSpPr>
        <p:spPr/>
        <p:txBody>
          <a:bodyPr/>
          <a:lstStyle/>
          <a:p>
            <a:pPr>
              <a:defRPr/>
            </a:pPr>
            <a:fld id="{E43FA0FB-062D-4EE5-9595-21CA248E9DF9}" type="slidenum">
              <a:rPr lang="zh-CN" altLang="en-US" smtClean="0"/>
              <a:pPr>
                <a:defRPr/>
              </a:pPr>
              <a:t>6</a:t>
            </a:fld>
            <a:endParaRPr lang="zh-CN" altLang="en-US"/>
          </a:p>
        </p:txBody>
      </p:sp>
    </p:spTree>
    <p:extLst>
      <p:ext uri="{BB962C8B-B14F-4D97-AF65-F5344CB8AC3E}">
        <p14:creationId xmlns:p14="http://schemas.microsoft.com/office/powerpoint/2010/main" val="223001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B07CDAA1-80F9-478E-A1B1-FAB1A074B640}" type="slidenum">
              <a:rPr lang="en-US" altLang="zh-CN" smtClean="0"/>
              <a:pPr/>
              <a:t>22</a:t>
            </a:fld>
            <a:endParaRPr lang="en-US" altLang="zh-CN" smtClean="0"/>
          </a:p>
        </p:txBody>
      </p:sp>
      <p:sp>
        <p:nvSpPr>
          <p:cNvPr id="27650" name="Rectangle 2"/>
          <p:cNvSpPr>
            <a:spLocks noGrp="1" noRot="1" noChangeAspect="1" noChangeArrowheads="1" noTextEdit="1"/>
          </p:cNvSpPr>
          <p:nvPr>
            <p:ph type="sldImg"/>
          </p:nvPr>
        </p:nvSpPr>
        <p:spPr>
          <a:xfrm>
            <a:off x="381000" y="685800"/>
            <a:ext cx="6096000" cy="3429000"/>
          </a:xfrm>
          <a:ln/>
        </p:spPr>
      </p:sp>
      <p:sp>
        <p:nvSpPr>
          <p:cNvPr id="27651" name="Rectangle 3"/>
          <p:cNvSpPr>
            <a:spLocks noGrp="1" noChangeArrowheads="1"/>
          </p:cNvSpPr>
          <p:nvPr>
            <p:ph type="body" idx="1"/>
          </p:nvPr>
        </p:nvSpPr>
        <p:spPr>
          <a:xfrm>
            <a:off x="685800" y="4343400"/>
            <a:ext cx="5486400" cy="4114800"/>
          </a:xfrm>
          <a:prstGeom prst="rect">
            <a:avLst/>
          </a:prstGeom>
          <a:noFill/>
          <a:ln/>
        </p:spPr>
        <p:txBody>
          <a:bodyPr/>
          <a:lstStyle/>
          <a:p>
            <a:pPr eaLnBrk="1" hangingPunct="1"/>
            <a:endParaRPr lang="zh-CN" altLang="zh-CN" smtClean="0"/>
          </a:p>
        </p:txBody>
      </p:sp>
    </p:spTree>
    <p:extLst>
      <p:ext uri="{BB962C8B-B14F-4D97-AF65-F5344CB8AC3E}">
        <p14:creationId xmlns:p14="http://schemas.microsoft.com/office/powerpoint/2010/main" val="339906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4"/>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B8D3CEA-D62B-4C7C-A538-DE9CE07E6FCB}" type="datetime1">
              <a:rPr lang="zh-CN" altLang="en-US"/>
              <a:pPr>
                <a:defRPr/>
              </a:pPr>
              <a:t>2016/9/16</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3B8D7023-17EF-4278-B890-695D5DABD41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1495550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21" name="矩形 20"/>
          <p:cNvSpPr/>
          <p:nvPr userDrawn="1"/>
        </p:nvSpPr>
        <p:spPr>
          <a:xfrm>
            <a:off x="-508" y="239771"/>
            <a:ext cx="9144508" cy="49577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userDrawn="1"/>
        </p:nvSpPr>
        <p:spPr>
          <a:xfrm>
            <a:off x="3710225" y="302992"/>
            <a:ext cx="1723550" cy="400110"/>
          </a:xfrm>
          <a:prstGeom prst="rect">
            <a:avLst/>
          </a:prstGeom>
          <a:noFill/>
        </p:spPr>
        <p:txBody>
          <a:bodyPr wrap="none" rtlCol="0">
            <a:spAutoFit/>
          </a:bodyPr>
          <a:lstStyle/>
          <a:p>
            <a:pPr algn="ctr"/>
            <a:r>
              <a:rPr lang="zh-CN" altLang="en-US" sz="2000" dirty="0" smtClean="0">
                <a:solidFill>
                  <a:schemeClr val="bg1">
                    <a:lumMod val="95000"/>
                  </a:schemeClr>
                </a:solidFill>
                <a:latin typeface="微软雅黑" pitchFamily="34" charset="-122"/>
                <a:ea typeface="微软雅黑" pitchFamily="34" charset="-122"/>
              </a:rPr>
              <a:t>精美备用图表</a:t>
            </a:r>
            <a:endParaRPr lang="zh-CN" altLang="en-US" sz="2000"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9290460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9"/>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825EB20-4D70-4B6F-93CD-93651CA65640}" type="datetime1">
              <a:rPr lang="zh-CN" altLang="en-US"/>
              <a:pPr>
                <a:defRPr/>
              </a:pPr>
              <a:t>2016/9/16</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58CE2AC4-E7EF-4174-B109-E010042060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5136191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Verdana" pitchFamily="34" charset="0"/>
            </a:endParaRPr>
          </a:p>
        </p:txBody>
      </p:sp>
      <p:sp>
        <p:nvSpPr>
          <p:cNvPr id="4" name="文本占位符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AE24ED2-D83F-4E02-AADE-232297DACC7B}" type="datetime1">
              <a:rPr lang="zh-CN" altLang="en-US"/>
              <a:pPr>
                <a:defRPr/>
              </a:pPr>
              <a:t>2016/9/16</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2CE83A35-9D59-4D7D-BC6C-139A8717A7D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630444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4CFE36A-BEA3-49DC-8920-B331B0B8A4A0}" type="datetime1">
              <a:rPr lang="zh-CN" altLang="en-US"/>
              <a:pPr>
                <a:defRPr/>
              </a:pPr>
              <a:t>2016/9/16</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15E71900-10A2-4CC6-8A82-1659C4480C1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08175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6"/>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6"/>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8EF9A0E-0CEA-43E7-8B86-59572903A151}" type="datetime1">
              <a:rPr lang="zh-CN" altLang="en-US"/>
              <a:pPr>
                <a:defRPr/>
              </a:pPr>
              <a:t>2016/9/16</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7A652254-8BDF-4A93-A208-09DAC843249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962038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2452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FFFFF"/>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9" name="矩形 38"/>
          <p:cNvSpPr/>
          <p:nvPr userDrawn="1"/>
        </p:nvSpPr>
        <p:spPr>
          <a:xfrm>
            <a:off x="2349417" y="239770"/>
            <a:ext cx="955505"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userDrawn="1"/>
        </p:nvSpPr>
        <p:spPr>
          <a:xfrm flipV="1">
            <a:off x="2449884"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rgbClr val="7F7F7F"/>
                </a:solidFill>
                <a:latin typeface="宋体" pitchFamily="2" charset="-122"/>
              </a:rPr>
              <a:t>基本信息</a:t>
            </a:r>
            <a:endParaRPr lang="zh-CN" altLang="en-US" sz="1200" dirty="0">
              <a:solidFill>
                <a:srgbClr val="7F7F7F"/>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074758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39" name="矩形 38"/>
          <p:cNvSpPr/>
          <p:nvPr userDrawn="1"/>
        </p:nvSpPr>
        <p:spPr>
          <a:xfrm>
            <a:off x="3328463" y="239770"/>
            <a:ext cx="946521"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userDrawn="1"/>
        </p:nvSpPr>
        <p:spPr>
          <a:xfrm flipV="1">
            <a:off x="3428930"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学习情况</a:t>
            </a:r>
            <a:endParaRPr lang="zh-CN" altLang="en-US" sz="1200" dirty="0">
              <a:solidFill>
                <a:schemeClr val="bg1">
                  <a:lumMod val="50000"/>
                </a:schemeClr>
              </a:solidFill>
              <a:latin typeface="宋体" pitchFamily="2" charset="-122"/>
            </a:endParaRPr>
          </a:p>
        </p:txBody>
      </p:sp>
      <p:sp>
        <p:nvSpPr>
          <p:cNvPr id="23" name="椭圆 22"/>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65877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39" name="矩形 38"/>
          <p:cNvSpPr/>
          <p:nvPr userDrawn="1"/>
        </p:nvSpPr>
        <p:spPr>
          <a:xfrm>
            <a:off x="4300572" y="239770"/>
            <a:ext cx="946521"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userDrawn="1"/>
        </p:nvSpPr>
        <p:spPr>
          <a:xfrm flipV="1">
            <a:off x="4401039"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1" name="TextBox 40"/>
          <p:cNvSpPr txBox="1"/>
          <p:nvPr userDrawn="1"/>
        </p:nvSpPr>
        <p:spPr>
          <a:xfrm>
            <a:off x="2427061"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lumMod val="65000"/>
                  <a:lumOff val="35000"/>
                </a:schemeClr>
              </a:solidFill>
              <a:latin typeface="宋体" pitchFamily="2" charset="-122"/>
              <a:ea typeface="宋体" pitchFamily="2" charset="-122"/>
            </a:endParaRPr>
          </a:p>
        </p:txBody>
      </p:sp>
      <p:sp>
        <p:nvSpPr>
          <p:cNvPr id="37" name="TextBox 36"/>
          <p:cNvSpPr txBox="1"/>
          <p:nvPr userDrawn="1"/>
        </p:nvSpPr>
        <p:spPr>
          <a:xfrm>
            <a:off x="5342200"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pPr algn="r"/>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项目经验</a:t>
            </a:r>
            <a:endParaRPr lang="zh-CN" altLang="en-US" sz="1200" dirty="0">
              <a:solidFill>
                <a:schemeClr val="bg1">
                  <a:lumMod val="50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181232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40" name="等腰三角形 39"/>
          <p:cNvSpPr/>
          <p:nvPr userDrawn="1"/>
        </p:nvSpPr>
        <p:spPr>
          <a:xfrm flipV="1">
            <a:off x="5356441"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lumMod val="8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9" name="矩形 38"/>
          <p:cNvSpPr/>
          <p:nvPr userDrawn="1"/>
        </p:nvSpPr>
        <p:spPr>
          <a:xfrm>
            <a:off x="5255974" y="239770"/>
            <a:ext cx="963227"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培训经验</a:t>
            </a:r>
            <a:endParaRPr lang="zh-CN" altLang="en-US" sz="1200" dirty="0">
              <a:solidFill>
                <a:schemeClr val="bg1">
                  <a:lumMod val="50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80589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40" name="等腰三角形 39"/>
          <p:cNvSpPr/>
          <p:nvPr userDrawn="1"/>
        </p:nvSpPr>
        <p:spPr>
          <a:xfrm flipV="1">
            <a:off x="6337995"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9" name="矩形 38"/>
          <p:cNvSpPr/>
          <p:nvPr userDrawn="1"/>
        </p:nvSpPr>
        <p:spPr>
          <a:xfrm>
            <a:off x="6237528" y="239770"/>
            <a:ext cx="953781"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专用技能</a:t>
            </a:r>
            <a:endParaRPr lang="zh-CN" altLang="en-US" sz="1200" dirty="0">
              <a:solidFill>
                <a:schemeClr val="bg1">
                  <a:lumMod val="50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525506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40" name="等腰三角形 39"/>
          <p:cNvSpPr/>
          <p:nvPr userDrawn="1"/>
        </p:nvSpPr>
        <p:spPr>
          <a:xfrm flipV="1">
            <a:off x="7310101"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联系方式</a:t>
            </a:r>
            <a:endParaRPr lang="zh-CN" altLang="en-US" sz="1200" dirty="0">
              <a:solidFill>
                <a:schemeClr val="tx1">
                  <a:lumMod val="65000"/>
                  <a:lumOff val="35000"/>
                </a:schemeClr>
              </a:solidFill>
              <a:latin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9" name="矩形 38"/>
          <p:cNvSpPr/>
          <p:nvPr userDrawn="1"/>
        </p:nvSpPr>
        <p:spPr>
          <a:xfrm>
            <a:off x="7209634" y="239770"/>
            <a:ext cx="953781"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所获嘉奖</a:t>
            </a:r>
            <a:endParaRPr lang="zh-CN" altLang="en-US" sz="1200" dirty="0">
              <a:solidFill>
                <a:schemeClr val="bg1">
                  <a:lumMod val="50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643740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pic>
        <p:nvPicPr>
          <p:cNvPr id="21" name="图片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15" name="矩形 14"/>
          <p:cNvSpPr/>
          <p:nvPr userDrawn="1"/>
        </p:nvSpPr>
        <p:spPr>
          <a:xfrm>
            <a:off x="-508" y="239771"/>
            <a:ext cx="2303239"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347372" y="239771"/>
            <a:ext cx="955505"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18" name="矩形 17"/>
          <p:cNvSpPr/>
          <p:nvPr userDrawn="1"/>
        </p:nvSpPr>
        <p:spPr>
          <a:xfrm>
            <a:off x="332120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40" name="等腰三角形 39"/>
          <p:cNvSpPr/>
          <p:nvPr userDrawn="1"/>
        </p:nvSpPr>
        <p:spPr>
          <a:xfrm flipV="1">
            <a:off x="8282209" y="493343"/>
            <a:ext cx="188231" cy="108012"/>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TextBox 40"/>
          <p:cNvSpPr txBox="1"/>
          <p:nvPr userDrawn="1"/>
        </p:nvSpPr>
        <p:spPr>
          <a:xfrm>
            <a:off x="2427061"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基本信息</a:t>
            </a:r>
            <a:endParaRPr lang="zh-CN" altLang="en-US" sz="1200" dirty="0">
              <a:solidFill>
                <a:schemeClr val="tx1">
                  <a:lumMod val="65000"/>
                  <a:lumOff val="35000"/>
                </a:schemeClr>
              </a:solidFill>
              <a:latin typeface="宋体" pitchFamily="2" charset="-122"/>
            </a:endParaRPr>
          </a:p>
        </p:txBody>
      </p:sp>
      <p:sp>
        <p:nvSpPr>
          <p:cNvPr id="24" name="矩形 23"/>
          <p:cNvSpPr/>
          <p:nvPr userDrawn="1"/>
        </p:nvSpPr>
        <p:spPr>
          <a:xfrm>
            <a:off x="4293312"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5" name="矩形 24"/>
          <p:cNvSpPr/>
          <p:nvPr userDrawn="1"/>
        </p:nvSpPr>
        <p:spPr>
          <a:xfrm>
            <a:off x="5265420"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6" name="矩形 25"/>
          <p:cNvSpPr/>
          <p:nvPr userDrawn="1"/>
        </p:nvSpPr>
        <p:spPr>
          <a:xfrm>
            <a:off x="6237528"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29" name="矩形 28"/>
          <p:cNvSpPr/>
          <p:nvPr userDrawn="1"/>
        </p:nvSpPr>
        <p:spPr>
          <a:xfrm>
            <a:off x="7209636"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lumMod val="65000"/>
                  <a:lumOff val="35000"/>
                </a:schemeClr>
              </a:solidFill>
              <a:latin typeface="宋体" pitchFamily="2" charset="-122"/>
              <a:ea typeface="宋体" pitchFamily="2" charset="-122"/>
            </a:endParaRPr>
          </a:p>
        </p:txBody>
      </p:sp>
      <p:sp>
        <p:nvSpPr>
          <p:cNvPr id="31" name="矩形 30"/>
          <p:cNvSpPr/>
          <p:nvPr userDrawn="1"/>
        </p:nvSpPr>
        <p:spPr>
          <a:xfrm>
            <a:off x="8181744" y="239771"/>
            <a:ext cx="953781" cy="30225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宋体" pitchFamily="2" charset="-122"/>
              <a:ea typeface="宋体" pitchFamily="2" charset="-122"/>
            </a:endParaRPr>
          </a:p>
        </p:txBody>
      </p:sp>
      <p:sp>
        <p:nvSpPr>
          <p:cNvPr id="35" name="TextBox 34"/>
          <p:cNvSpPr txBox="1"/>
          <p:nvPr userDrawn="1"/>
        </p:nvSpPr>
        <p:spPr>
          <a:xfrm>
            <a:off x="340275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学习情况</a:t>
            </a:r>
            <a:endParaRPr lang="zh-CN" altLang="en-US" sz="1200" dirty="0">
              <a:solidFill>
                <a:schemeClr val="tx1">
                  <a:lumMod val="65000"/>
                  <a:lumOff val="35000"/>
                </a:schemeClr>
              </a:solidFill>
              <a:latin typeface="宋体" pitchFamily="2" charset="-122"/>
            </a:endParaRPr>
          </a:p>
        </p:txBody>
      </p:sp>
      <p:sp>
        <p:nvSpPr>
          <p:cNvPr id="36" name="TextBox 35"/>
          <p:cNvSpPr txBox="1"/>
          <p:nvPr userDrawn="1"/>
        </p:nvSpPr>
        <p:spPr>
          <a:xfrm>
            <a:off x="4370092"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项目经验</a:t>
            </a:r>
            <a:endParaRPr lang="zh-CN" altLang="en-US" sz="1200" dirty="0">
              <a:solidFill>
                <a:schemeClr val="tx1">
                  <a:lumMod val="65000"/>
                  <a:lumOff val="35000"/>
                </a:schemeClr>
              </a:solidFill>
              <a:latin typeface="宋体" pitchFamily="2" charset="-122"/>
            </a:endParaRPr>
          </a:p>
        </p:txBody>
      </p:sp>
      <p:sp>
        <p:nvSpPr>
          <p:cNvPr id="39" name="矩形 38"/>
          <p:cNvSpPr/>
          <p:nvPr userDrawn="1"/>
        </p:nvSpPr>
        <p:spPr>
          <a:xfrm>
            <a:off x="8181742" y="239770"/>
            <a:ext cx="953781" cy="30225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userDrawn="1"/>
        </p:nvSpPr>
        <p:spPr>
          <a:xfrm>
            <a:off x="5342200"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培训经验</a:t>
            </a:r>
            <a:endParaRPr lang="zh-CN" altLang="en-US" sz="1200" dirty="0">
              <a:solidFill>
                <a:schemeClr val="tx1">
                  <a:lumMod val="65000"/>
                  <a:lumOff val="35000"/>
                </a:schemeClr>
              </a:solidFill>
              <a:latin typeface="宋体" pitchFamily="2" charset="-122"/>
            </a:endParaRPr>
          </a:p>
        </p:txBody>
      </p:sp>
      <p:sp>
        <p:nvSpPr>
          <p:cNvPr id="38" name="TextBox 37"/>
          <p:cNvSpPr txBox="1"/>
          <p:nvPr userDrawn="1"/>
        </p:nvSpPr>
        <p:spPr>
          <a:xfrm>
            <a:off x="6314308"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专用技能</a:t>
            </a:r>
            <a:endParaRPr lang="zh-CN" altLang="en-US" sz="1200" dirty="0">
              <a:solidFill>
                <a:schemeClr val="tx1">
                  <a:lumMod val="65000"/>
                  <a:lumOff val="35000"/>
                </a:schemeClr>
              </a:solidFill>
              <a:latin typeface="宋体" pitchFamily="2" charset="-122"/>
            </a:endParaRPr>
          </a:p>
        </p:txBody>
      </p:sp>
      <p:sp>
        <p:nvSpPr>
          <p:cNvPr id="28" name="TextBox 27"/>
          <p:cNvSpPr txBox="1"/>
          <p:nvPr userDrawn="1"/>
        </p:nvSpPr>
        <p:spPr>
          <a:xfrm>
            <a:off x="7286416" y="242523"/>
            <a:ext cx="800219"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宋体" pitchFamily="2" charset="-122"/>
              </a:rPr>
              <a:t>所获嘉奖</a:t>
            </a:r>
            <a:endParaRPr lang="zh-CN" altLang="en-US" sz="1200" dirty="0">
              <a:solidFill>
                <a:schemeClr val="tx1">
                  <a:lumMod val="65000"/>
                  <a:lumOff val="35000"/>
                </a:schemeClr>
              </a:solidFill>
              <a:latin typeface="宋体" pitchFamily="2" charset="-122"/>
            </a:endParaRPr>
          </a:p>
        </p:txBody>
      </p:sp>
      <p:sp>
        <p:nvSpPr>
          <p:cNvPr id="30" name="TextBox 29"/>
          <p:cNvSpPr txBox="1"/>
          <p:nvPr userDrawn="1"/>
        </p:nvSpPr>
        <p:spPr>
          <a:xfrm>
            <a:off x="8258524" y="242523"/>
            <a:ext cx="800219" cy="276999"/>
          </a:xfrm>
          <a:prstGeom prst="rect">
            <a:avLst/>
          </a:prstGeom>
          <a:noFill/>
        </p:spPr>
        <p:txBody>
          <a:bodyPr wrap="none" rtlCol="0">
            <a:spAutoFit/>
          </a:bodyPr>
          <a:lstStyle/>
          <a:p>
            <a:r>
              <a:rPr lang="zh-CN" altLang="en-US" sz="1200" dirty="0" smtClean="0">
                <a:solidFill>
                  <a:schemeClr val="bg1">
                    <a:lumMod val="50000"/>
                  </a:schemeClr>
                </a:solidFill>
                <a:latin typeface="宋体" pitchFamily="2" charset="-122"/>
              </a:rPr>
              <a:t>联系方式</a:t>
            </a:r>
            <a:endParaRPr lang="zh-CN" altLang="en-US" sz="1200" dirty="0">
              <a:solidFill>
                <a:schemeClr val="bg1">
                  <a:lumMod val="50000"/>
                </a:schemeClr>
              </a:solidFill>
              <a:latin typeface="宋体" pitchFamily="2" charset="-122"/>
            </a:endParaRPr>
          </a:p>
        </p:txBody>
      </p:sp>
      <p:sp>
        <p:nvSpPr>
          <p:cNvPr id="22" name="椭圆 21"/>
          <p:cNvSpPr/>
          <p:nvPr userDrawn="1"/>
        </p:nvSpPr>
        <p:spPr>
          <a:xfrm>
            <a:off x="1367227" y="87474"/>
            <a:ext cx="599517" cy="59951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529057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bg1">
                <a:lumMod val="95000"/>
              </a:schemeClr>
            </a:gs>
            <a:gs pos="100000">
              <a:schemeClr val="bg1"/>
            </a:gs>
          </a:gsLst>
          <a:lin ang="16200000" scaled="0"/>
          <a:tileRect/>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Verdana" pitchFamily="34" charset="0"/>
              </a:rPr>
              <a:t>单击此处编辑母版标题样式</a:t>
            </a:r>
          </a:p>
        </p:txBody>
      </p:sp>
      <p:sp>
        <p:nvSpPr>
          <p:cNvPr id="102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Verdana" pitchFamily="34" charset="0"/>
              </a:rPr>
              <a:t>单击此处编辑母版文本样式</a:t>
            </a:r>
          </a:p>
          <a:p>
            <a:pPr lvl="1"/>
            <a:r>
              <a:rPr lang="zh-CN" smtClean="0">
                <a:sym typeface="Verdana" pitchFamily="34" charset="0"/>
              </a:rPr>
              <a:t>第二级</a:t>
            </a:r>
          </a:p>
          <a:p>
            <a:pPr lvl="2"/>
            <a:r>
              <a:rPr lang="zh-CN" smtClean="0">
                <a:sym typeface="Verdana" pitchFamily="34" charset="0"/>
              </a:rPr>
              <a:t>第三级</a:t>
            </a:r>
          </a:p>
          <a:p>
            <a:pPr lvl="3"/>
            <a:r>
              <a:rPr lang="zh-CN" smtClean="0">
                <a:sym typeface="Verdana" pitchFamily="34" charset="0"/>
              </a:rPr>
              <a:t>第四级</a:t>
            </a:r>
          </a:p>
          <a:p>
            <a:pPr lvl="4"/>
            <a:r>
              <a:rPr lang="zh-CN" smtClean="0">
                <a:sym typeface="Verdana" pitchFamily="34" charset="0"/>
              </a:rPr>
              <a:t>第五级</a:t>
            </a:r>
          </a:p>
        </p:txBody>
      </p:sp>
      <p:sp>
        <p:nvSpPr>
          <p:cNvPr id="1028" name="日期占位符 3"/>
          <p:cNvSpPr>
            <a:spLocks noGrp="1" noChangeArrowheads="1"/>
          </p:cNvSpPr>
          <p:nvPr>
            <p:ph type="dt" sz="half" idx="2"/>
          </p:nvPr>
        </p:nvSpPr>
        <p:spPr bwMode="auto">
          <a:xfrm>
            <a:off x="457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2600A9ED-B137-4EEB-9FB7-9B1F816D7FFC}" type="datetime1">
              <a:rPr lang="zh-CN" altLang="en-US"/>
              <a:pPr>
                <a:defRPr/>
              </a:pPr>
              <a:t>2016/9/16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3124200" y="47672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60D42F8F-D216-40C0-BD59-4B503B35F0B1}"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95" r:id="rId4"/>
    <p:sldLayoutId id="2147483696" r:id="rId5"/>
    <p:sldLayoutId id="2147483697" r:id="rId6"/>
    <p:sldLayoutId id="2147483698" r:id="rId7"/>
    <p:sldLayoutId id="2147483699" r:id="rId8"/>
    <p:sldLayoutId id="2147483700" r:id="rId9"/>
    <p:sldLayoutId id="2147483701" r:id="rId10"/>
    <p:sldLayoutId id="2147483691" r:id="rId11"/>
    <p:sldLayoutId id="2147483692" r:id="rId12"/>
    <p:sldLayoutId id="2147483693" r:id="rId13"/>
    <p:sldLayoutId id="2147483694" r:id="rId14"/>
  </p:sldLayoutIdLst>
  <p:timing>
    <p:tnLst>
      <p:par>
        <p:cTn id="1" dur="indefinite" restart="never" nodeType="tmRoot"/>
      </p:par>
    </p:tnLst>
  </p:timing>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Verdana" pitchFamily="34" charset="0"/>
        </a:defRPr>
      </a:lvl1pPr>
      <a:lvl2pPr marL="914400" indent="-914400" algn="ctr" rtl="0" eaLnBrk="0" fontAlgn="base" hangingPunct="0">
        <a:spcBef>
          <a:spcPct val="0"/>
        </a:spcBef>
        <a:spcAft>
          <a:spcPct val="0"/>
        </a:spcAft>
        <a:defRPr sz="4400">
          <a:solidFill>
            <a:schemeClr val="tx1"/>
          </a:solidFill>
          <a:latin typeface="Verdana" pitchFamily="34" charset="0"/>
          <a:ea typeface="微软雅黑" pitchFamily="34" charset="-122"/>
          <a:sym typeface="Verdana" pitchFamily="34" charset="0"/>
        </a:defRPr>
      </a:lvl2pPr>
      <a:lvl3pPr marL="914400" indent="-914400" algn="ctr" rtl="0" eaLnBrk="0" fontAlgn="base" hangingPunct="0">
        <a:spcBef>
          <a:spcPct val="0"/>
        </a:spcBef>
        <a:spcAft>
          <a:spcPct val="0"/>
        </a:spcAft>
        <a:defRPr sz="4400">
          <a:solidFill>
            <a:schemeClr val="tx1"/>
          </a:solidFill>
          <a:latin typeface="Verdana" pitchFamily="34" charset="0"/>
          <a:ea typeface="微软雅黑" pitchFamily="34" charset="-122"/>
          <a:sym typeface="Verdana" pitchFamily="34" charset="0"/>
        </a:defRPr>
      </a:lvl3pPr>
      <a:lvl4pPr marL="914400" indent="-914400" algn="ctr" rtl="0" eaLnBrk="0" fontAlgn="base" hangingPunct="0">
        <a:spcBef>
          <a:spcPct val="0"/>
        </a:spcBef>
        <a:spcAft>
          <a:spcPct val="0"/>
        </a:spcAft>
        <a:defRPr sz="4400">
          <a:solidFill>
            <a:schemeClr val="tx1"/>
          </a:solidFill>
          <a:latin typeface="Verdana" pitchFamily="34" charset="0"/>
          <a:ea typeface="微软雅黑" pitchFamily="34" charset="-122"/>
          <a:sym typeface="Verdana" pitchFamily="34" charset="0"/>
        </a:defRPr>
      </a:lvl4pPr>
      <a:lvl5pPr marL="914400" indent="-914400" algn="ctr" rtl="0" eaLnBrk="0" fontAlgn="base" hangingPunct="0">
        <a:spcBef>
          <a:spcPct val="0"/>
        </a:spcBef>
        <a:spcAft>
          <a:spcPct val="0"/>
        </a:spcAft>
        <a:defRPr sz="4400">
          <a:solidFill>
            <a:schemeClr val="tx1"/>
          </a:solidFill>
          <a:latin typeface="Verdana" pitchFamily="34" charset="0"/>
          <a:ea typeface="微软雅黑" pitchFamily="34" charset="-122"/>
          <a:sym typeface="Verdana" pitchFamily="34" charset="0"/>
        </a:defRPr>
      </a:lvl5pPr>
      <a:lvl6pPr marL="1371600" indent="-914400" algn="ctr" rtl="0" fontAlgn="base">
        <a:spcBef>
          <a:spcPct val="0"/>
        </a:spcBef>
        <a:spcAft>
          <a:spcPct val="0"/>
        </a:spcAft>
        <a:defRPr sz="4400">
          <a:solidFill>
            <a:schemeClr val="tx1"/>
          </a:solidFill>
          <a:latin typeface="Verdana" pitchFamily="34" charset="0"/>
          <a:ea typeface="微软雅黑" pitchFamily="34" charset="-122"/>
          <a:sym typeface="Verdana" pitchFamily="34" charset="0"/>
        </a:defRPr>
      </a:lvl6pPr>
      <a:lvl7pPr marL="1828800" indent="-914400" algn="ctr" rtl="0" fontAlgn="base">
        <a:spcBef>
          <a:spcPct val="0"/>
        </a:spcBef>
        <a:spcAft>
          <a:spcPct val="0"/>
        </a:spcAft>
        <a:defRPr sz="4400">
          <a:solidFill>
            <a:schemeClr val="tx1"/>
          </a:solidFill>
          <a:latin typeface="Verdana" pitchFamily="34" charset="0"/>
          <a:ea typeface="微软雅黑" pitchFamily="34" charset="-122"/>
          <a:sym typeface="Verdana" pitchFamily="34" charset="0"/>
        </a:defRPr>
      </a:lvl7pPr>
      <a:lvl8pPr marL="2286000" indent="-914400" algn="ctr" rtl="0" fontAlgn="base">
        <a:spcBef>
          <a:spcPct val="0"/>
        </a:spcBef>
        <a:spcAft>
          <a:spcPct val="0"/>
        </a:spcAft>
        <a:defRPr sz="4400">
          <a:solidFill>
            <a:schemeClr val="tx1"/>
          </a:solidFill>
          <a:latin typeface="Verdana" pitchFamily="34" charset="0"/>
          <a:ea typeface="微软雅黑" pitchFamily="34" charset="-122"/>
          <a:sym typeface="Verdana" pitchFamily="34" charset="0"/>
        </a:defRPr>
      </a:lvl8pPr>
      <a:lvl9pPr marL="2743200" indent="-914400" algn="ctr" rtl="0" fontAlgn="base">
        <a:spcBef>
          <a:spcPct val="0"/>
        </a:spcBef>
        <a:spcAft>
          <a:spcPct val="0"/>
        </a:spcAft>
        <a:defRPr sz="4400">
          <a:solidFill>
            <a:schemeClr val="tx1"/>
          </a:solidFill>
          <a:latin typeface="Verdana" pitchFamily="34" charset="0"/>
          <a:ea typeface="微软雅黑" pitchFamily="34" charset="-122"/>
          <a:sym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Verdana"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Verdana"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Verdana"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Verdana"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Verdana"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Verdana"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Verdana"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Verdana"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Verdana"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unnng  Away With Me - 铃声.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0608" y="2446377"/>
            <a:ext cx="609600" cy="6096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0"/>
            <a:ext cx="9144000" cy="5143500"/>
          </a:xfrm>
          <a:prstGeom prst="rect">
            <a:avLst/>
          </a:prstGeom>
          <a:noFill/>
          <a:ln>
            <a:noFill/>
          </a:ln>
        </p:spPr>
      </p:pic>
      <p:sp>
        <p:nvSpPr>
          <p:cNvPr id="3" name="矩形 2"/>
          <p:cNvSpPr/>
          <p:nvPr/>
        </p:nvSpPr>
        <p:spPr>
          <a:xfrm>
            <a:off x="3635896" y="2576070"/>
            <a:ext cx="1800200" cy="7200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084295" y="2312829"/>
            <a:ext cx="888385" cy="246221"/>
          </a:xfrm>
          <a:prstGeom prst="rect">
            <a:avLst/>
          </a:prstGeom>
          <a:noFill/>
        </p:spPr>
        <p:txBody>
          <a:bodyPr wrap="none" rtlCol="0">
            <a:spAutoFit/>
          </a:bodyPr>
          <a:lstStyle/>
          <a:p>
            <a:r>
              <a:rPr lang="en-US" altLang="zh-CN" sz="1000" dirty="0" smtClean="0">
                <a:solidFill>
                  <a:schemeClr val="bg1">
                    <a:lumMod val="75000"/>
                  </a:schemeClr>
                </a:solidFill>
              </a:rPr>
              <a:t>LOADING…</a:t>
            </a:r>
            <a:endParaRPr lang="zh-CN" altLang="en-US" sz="1000" dirty="0">
              <a:solidFill>
                <a:schemeClr val="bg1">
                  <a:lumMod val="75000"/>
                </a:schemeClr>
              </a:solidFill>
            </a:endParaRPr>
          </a:p>
        </p:txBody>
      </p:sp>
      <p:sp>
        <p:nvSpPr>
          <p:cNvPr id="15" name="矩形 14"/>
          <p:cNvSpPr/>
          <p:nvPr/>
        </p:nvSpPr>
        <p:spPr>
          <a:xfrm>
            <a:off x="3635896" y="2574452"/>
            <a:ext cx="1800200" cy="72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126257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repeatCount="indefinite" fill="hold" display="0">
                  <p:stCondLst>
                    <p:cond delay="indefinite"/>
                  </p:stCondLst>
                  <p:endCondLst>
                    <p:cond evt="onStopAudio" delay="0">
                      <p:tgtEl>
                        <p:sldTgt/>
                      </p:tgtEl>
                    </p:cond>
                  </p:endCondLst>
                </p:cTn>
                <p:tgtEl>
                  <p:spTgt spid="16"/>
                </p:tgtEl>
              </p:cMediaNode>
            </p:audio>
          </p:childTnLst>
        </p:cTn>
      </p:par>
    </p:tnLst>
    <p:bldLst>
      <p:bldP spid="3" grpId="0" animBg="1"/>
      <p:bldP spid="4" grpId="0"/>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
          <p:cNvSpPr>
            <a:spLocks noChangeArrowheads="1"/>
          </p:cNvSpPr>
          <p:nvPr/>
        </p:nvSpPr>
        <p:spPr bwMode="auto">
          <a:xfrm>
            <a:off x="2110182" y="1684338"/>
            <a:ext cx="1346200" cy="671513"/>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0" name="Freeform 7"/>
          <p:cNvSpPr>
            <a:spLocks noChangeArrowheads="1"/>
          </p:cNvSpPr>
          <p:nvPr/>
        </p:nvSpPr>
        <p:spPr bwMode="auto">
          <a:xfrm>
            <a:off x="3330969" y="2355851"/>
            <a:ext cx="1343025" cy="673100"/>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1" name="Freeform 8"/>
          <p:cNvSpPr>
            <a:spLocks noChangeArrowheads="1"/>
          </p:cNvSpPr>
          <p:nvPr/>
        </p:nvSpPr>
        <p:spPr bwMode="auto">
          <a:xfrm>
            <a:off x="4553344" y="1684338"/>
            <a:ext cx="1346200" cy="671513"/>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3" name="Freeform 10"/>
          <p:cNvSpPr>
            <a:spLocks noChangeArrowheads="1"/>
          </p:cNvSpPr>
          <p:nvPr/>
        </p:nvSpPr>
        <p:spPr bwMode="auto">
          <a:xfrm>
            <a:off x="5774132" y="2355851"/>
            <a:ext cx="1343025" cy="673100"/>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4" name="Freeform 11"/>
          <p:cNvSpPr>
            <a:spLocks noChangeArrowheads="1"/>
          </p:cNvSpPr>
          <p:nvPr/>
        </p:nvSpPr>
        <p:spPr bwMode="auto">
          <a:xfrm>
            <a:off x="6994919" y="1684338"/>
            <a:ext cx="1343025" cy="1155700"/>
          </a:xfrm>
          <a:custGeom>
            <a:avLst/>
            <a:gdLst>
              <a:gd name="T0" fmla="*/ 113 w 523"/>
              <a:gd name="T1" fmla="*/ 0 h 450"/>
              <a:gd name="T2" fmla="*/ 416 w 523"/>
              <a:gd name="T3" fmla="*/ 1 h 450"/>
              <a:gd name="T4" fmla="*/ 510 w 523"/>
              <a:gd name="T5" fmla="*/ 60 h 450"/>
              <a:gd name="T6" fmla="*/ 523 w 523"/>
              <a:gd name="T7" fmla="*/ 113 h 450"/>
              <a:gd name="T8" fmla="*/ 523 w 523"/>
              <a:gd name="T9" fmla="*/ 450 h 450"/>
              <a:gd name="T10" fmla="*/ 475 w 523"/>
              <a:gd name="T11" fmla="*/ 450 h 450"/>
              <a:gd name="T12" fmla="*/ 475 w 523"/>
              <a:gd name="T13" fmla="*/ 114 h 450"/>
              <a:gd name="T14" fmla="*/ 410 w 523"/>
              <a:gd name="T15" fmla="*/ 49 h 450"/>
              <a:gd name="T16" fmla="*/ 114 w 523"/>
              <a:gd name="T17" fmla="*/ 49 h 450"/>
              <a:gd name="T18" fmla="*/ 49 w 523"/>
              <a:gd name="T19" fmla="*/ 114 h 450"/>
              <a:gd name="T20" fmla="*/ 49 w 523"/>
              <a:gd name="T21" fmla="*/ 262 h 450"/>
              <a:gd name="T22" fmla="*/ 0 w 523"/>
              <a:gd name="T23" fmla="*/ 262 h 450"/>
              <a:gd name="T24" fmla="*/ 0 w 523"/>
              <a:gd name="T25" fmla="*/ 108 h 450"/>
              <a:gd name="T26" fmla="*/ 60 w 523"/>
              <a:gd name="T27" fmla="*/ 14 h 450"/>
              <a:gd name="T28" fmla="*/ 113 w 523"/>
              <a:gd name="T29" fmla="*/ 0 h 4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450"/>
              <a:gd name="T47" fmla="*/ 523 w 523"/>
              <a:gd name="T48" fmla="*/ 450 h 4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450">
                <a:moveTo>
                  <a:pt x="113" y="0"/>
                </a:moveTo>
                <a:cubicBezTo>
                  <a:pt x="416" y="1"/>
                  <a:pt x="416" y="1"/>
                  <a:pt x="416" y="1"/>
                </a:cubicBezTo>
                <a:cubicBezTo>
                  <a:pt x="457" y="4"/>
                  <a:pt x="489" y="24"/>
                  <a:pt x="510" y="60"/>
                </a:cubicBezTo>
                <a:cubicBezTo>
                  <a:pt x="519" y="77"/>
                  <a:pt x="523" y="94"/>
                  <a:pt x="523" y="113"/>
                </a:cubicBezTo>
                <a:cubicBezTo>
                  <a:pt x="523" y="450"/>
                  <a:pt x="523" y="450"/>
                  <a:pt x="523" y="450"/>
                </a:cubicBezTo>
                <a:cubicBezTo>
                  <a:pt x="475" y="450"/>
                  <a:pt x="475" y="450"/>
                  <a:pt x="475" y="450"/>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0" y="108"/>
                  <a:pt x="0" y="108"/>
                  <a:pt x="0" y="108"/>
                </a:cubicBezTo>
                <a:cubicBezTo>
                  <a:pt x="4" y="67"/>
                  <a:pt x="24" y="35"/>
                  <a:pt x="60" y="14"/>
                </a:cubicBezTo>
                <a:cubicBezTo>
                  <a:pt x="77" y="5"/>
                  <a:pt x="94" y="1"/>
                  <a:pt x="113" y="0"/>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5" name="Freeform 12"/>
          <p:cNvSpPr>
            <a:spLocks noChangeArrowheads="1"/>
          </p:cNvSpPr>
          <p:nvPr/>
        </p:nvSpPr>
        <p:spPr bwMode="auto">
          <a:xfrm>
            <a:off x="8137919" y="2774951"/>
            <a:ext cx="282575" cy="254000"/>
          </a:xfrm>
          <a:custGeom>
            <a:avLst/>
            <a:gdLst>
              <a:gd name="T0" fmla="*/ 188 w 188"/>
              <a:gd name="T1" fmla="*/ 0 h 170"/>
              <a:gd name="T2" fmla="*/ 93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3" y="170"/>
                </a:lnTo>
                <a:lnTo>
                  <a:pt x="0" y="0"/>
                </a:lnTo>
                <a:lnTo>
                  <a:pt x="188" y="0"/>
                </a:lnTo>
                <a:lnTo>
                  <a:pt x="188" y="0"/>
                </a:ln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6" name="Freeform 13"/>
          <p:cNvSpPr>
            <a:spLocks noChangeArrowheads="1"/>
          </p:cNvSpPr>
          <p:nvPr/>
        </p:nvSpPr>
        <p:spPr bwMode="auto">
          <a:xfrm>
            <a:off x="810019" y="1684338"/>
            <a:ext cx="282575" cy="254000"/>
          </a:xfrm>
          <a:custGeom>
            <a:avLst/>
            <a:gdLst>
              <a:gd name="T0" fmla="*/ 188 w 188"/>
              <a:gd name="T1" fmla="*/ 0 h 170"/>
              <a:gd name="T2" fmla="*/ 95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5" y="170"/>
                </a:lnTo>
                <a:lnTo>
                  <a:pt x="0" y="0"/>
                </a:lnTo>
                <a:lnTo>
                  <a:pt x="188" y="0"/>
                </a:lnTo>
                <a:lnTo>
                  <a:pt x="188" y="0"/>
                </a:ln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7" name="Freeform 14"/>
          <p:cNvSpPr>
            <a:spLocks noChangeArrowheads="1"/>
          </p:cNvSpPr>
          <p:nvPr/>
        </p:nvSpPr>
        <p:spPr bwMode="auto">
          <a:xfrm>
            <a:off x="889394" y="1906588"/>
            <a:ext cx="1346200" cy="1122363"/>
          </a:xfrm>
          <a:custGeom>
            <a:avLst/>
            <a:gdLst>
              <a:gd name="T0" fmla="*/ 524 w 524"/>
              <a:gd name="T1" fmla="*/ 175 h 437"/>
              <a:gd name="T2" fmla="*/ 523 w 524"/>
              <a:gd name="T3" fmla="*/ 329 h 437"/>
              <a:gd name="T4" fmla="*/ 522 w 524"/>
              <a:gd name="T5" fmla="*/ 340 h 437"/>
              <a:gd name="T6" fmla="*/ 411 w 524"/>
              <a:gd name="T7" fmla="*/ 437 h 437"/>
              <a:gd name="T8" fmla="*/ 108 w 524"/>
              <a:gd name="T9" fmla="*/ 436 h 437"/>
              <a:gd name="T10" fmla="*/ 14 w 524"/>
              <a:gd name="T11" fmla="*/ 377 h 437"/>
              <a:gd name="T12" fmla="*/ 0 w 524"/>
              <a:gd name="T13" fmla="*/ 324 h 437"/>
              <a:gd name="T14" fmla="*/ 1 w 524"/>
              <a:gd name="T15" fmla="*/ 0 h 437"/>
              <a:gd name="T16" fmla="*/ 25 w 524"/>
              <a:gd name="T17" fmla="*/ 44 h 437"/>
              <a:gd name="T18" fmla="*/ 49 w 524"/>
              <a:gd name="T19" fmla="*/ 0 h 437"/>
              <a:gd name="T20" fmla="*/ 49 w 524"/>
              <a:gd name="T21" fmla="*/ 323 h 437"/>
              <a:gd name="T22" fmla="*/ 114 w 524"/>
              <a:gd name="T23" fmla="*/ 388 h 437"/>
              <a:gd name="T24" fmla="*/ 410 w 524"/>
              <a:gd name="T25" fmla="*/ 388 h 437"/>
              <a:gd name="T26" fmla="*/ 475 w 524"/>
              <a:gd name="T27" fmla="*/ 323 h 437"/>
              <a:gd name="T28" fmla="*/ 475 w 524"/>
              <a:gd name="T29" fmla="*/ 175 h 437"/>
              <a:gd name="T30" fmla="*/ 524 w 524"/>
              <a:gd name="T31" fmla="*/ 175 h 4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4"/>
              <a:gd name="T49" fmla="*/ 0 h 437"/>
              <a:gd name="T50" fmla="*/ 524 w 524"/>
              <a:gd name="T51" fmla="*/ 437 h 4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4" h="437">
                <a:moveTo>
                  <a:pt x="524" y="175"/>
                </a:moveTo>
                <a:cubicBezTo>
                  <a:pt x="523" y="329"/>
                  <a:pt x="523" y="329"/>
                  <a:pt x="523" y="329"/>
                </a:cubicBezTo>
                <a:cubicBezTo>
                  <a:pt x="522" y="340"/>
                  <a:pt x="522" y="340"/>
                  <a:pt x="522" y="340"/>
                </a:cubicBezTo>
                <a:cubicBezTo>
                  <a:pt x="512" y="396"/>
                  <a:pt x="468" y="435"/>
                  <a:pt x="411" y="437"/>
                </a:cubicBezTo>
                <a:cubicBezTo>
                  <a:pt x="108" y="436"/>
                  <a:pt x="108" y="436"/>
                  <a:pt x="108" y="436"/>
                </a:cubicBezTo>
                <a:cubicBezTo>
                  <a:pt x="67" y="433"/>
                  <a:pt x="35" y="413"/>
                  <a:pt x="14" y="377"/>
                </a:cubicBezTo>
                <a:cubicBezTo>
                  <a:pt x="5" y="360"/>
                  <a:pt x="1" y="343"/>
                  <a:pt x="0" y="324"/>
                </a:cubicBezTo>
                <a:cubicBezTo>
                  <a:pt x="1" y="0"/>
                  <a:pt x="1" y="0"/>
                  <a:pt x="1" y="0"/>
                </a:cubicBezTo>
                <a:cubicBezTo>
                  <a:pt x="25" y="44"/>
                  <a:pt x="25" y="44"/>
                  <a:pt x="25" y="44"/>
                </a:cubicBezTo>
                <a:cubicBezTo>
                  <a:pt x="49" y="0"/>
                  <a:pt x="49" y="0"/>
                  <a:pt x="49" y="0"/>
                </a:cubicBezTo>
                <a:cubicBezTo>
                  <a:pt x="49" y="323"/>
                  <a:pt x="49" y="323"/>
                  <a:pt x="49" y="323"/>
                </a:cubicBezTo>
                <a:cubicBezTo>
                  <a:pt x="49" y="359"/>
                  <a:pt x="78" y="388"/>
                  <a:pt x="114" y="388"/>
                </a:cubicBezTo>
                <a:cubicBezTo>
                  <a:pt x="410" y="388"/>
                  <a:pt x="410" y="388"/>
                  <a:pt x="410" y="388"/>
                </a:cubicBezTo>
                <a:cubicBezTo>
                  <a:pt x="446" y="388"/>
                  <a:pt x="475" y="359"/>
                  <a:pt x="475" y="323"/>
                </a:cubicBezTo>
                <a:cubicBezTo>
                  <a:pt x="475" y="175"/>
                  <a:pt x="475" y="175"/>
                  <a:pt x="475" y="175"/>
                </a:cubicBezTo>
                <a:cubicBezTo>
                  <a:pt x="524" y="175"/>
                  <a:pt x="524" y="175"/>
                  <a:pt x="524" y="175"/>
                </a:cubicBezTo>
                <a:close/>
              </a:path>
            </a:pathLst>
          </a:custGeom>
          <a:solidFill>
            <a:srgbClr val="FFFFFF">
              <a:alpha val="4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8" name="Freeform 15"/>
          <p:cNvSpPr>
            <a:spLocks noChangeArrowheads="1"/>
          </p:cNvSpPr>
          <p:nvPr/>
        </p:nvSpPr>
        <p:spPr bwMode="auto">
          <a:xfrm>
            <a:off x="1551382" y="2543176"/>
            <a:ext cx="20637" cy="392112"/>
          </a:xfrm>
          <a:custGeom>
            <a:avLst/>
            <a:gdLst>
              <a:gd name="T0" fmla="*/ 0 w 14"/>
              <a:gd name="T1" fmla="*/ 0 h 262"/>
              <a:gd name="T2" fmla="*/ 14 w 14"/>
              <a:gd name="T3" fmla="*/ 0 h 262"/>
              <a:gd name="T4" fmla="*/ 14 w 14"/>
              <a:gd name="T5" fmla="*/ 262 h 262"/>
              <a:gd name="T6" fmla="*/ 0 w 14"/>
              <a:gd name="T7" fmla="*/ 262 h 262"/>
              <a:gd name="T8" fmla="*/ 0 w 14"/>
              <a:gd name="T9" fmla="*/ 0 h 262"/>
              <a:gd name="T10" fmla="*/ 0 w 14"/>
              <a:gd name="T11" fmla="*/ 0 h 262"/>
              <a:gd name="T12" fmla="*/ 0 60000 65536"/>
              <a:gd name="T13" fmla="*/ 0 60000 65536"/>
              <a:gd name="T14" fmla="*/ 0 60000 65536"/>
              <a:gd name="T15" fmla="*/ 0 60000 65536"/>
              <a:gd name="T16" fmla="*/ 0 60000 65536"/>
              <a:gd name="T17" fmla="*/ 0 60000 65536"/>
              <a:gd name="T18" fmla="*/ 0 w 14"/>
              <a:gd name="T19" fmla="*/ 0 h 262"/>
              <a:gd name="T20" fmla="*/ 14 w 14"/>
              <a:gd name="T21" fmla="*/ 262 h 262"/>
            </a:gdLst>
            <a:ahLst/>
            <a:cxnLst>
              <a:cxn ang="T12">
                <a:pos x="T0" y="T1"/>
              </a:cxn>
              <a:cxn ang="T13">
                <a:pos x="T2" y="T3"/>
              </a:cxn>
              <a:cxn ang="T14">
                <a:pos x="T4" y="T5"/>
              </a:cxn>
              <a:cxn ang="T15">
                <a:pos x="T6" y="T7"/>
              </a:cxn>
              <a:cxn ang="T16">
                <a:pos x="T8" y="T9"/>
              </a:cxn>
              <a:cxn ang="T17">
                <a:pos x="T10" y="T11"/>
              </a:cxn>
            </a:cxnLst>
            <a:rect l="T18" t="T19" r="T20" b="T21"/>
            <a:pathLst>
              <a:path w="14" h="262">
                <a:moveTo>
                  <a:pt x="0" y="0"/>
                </a:moveTo>
                <a:lnTo>
                  <a:pt x="14" y="0"/>
                </a:lnTo>
                <a:lnTo>
                  <a:pt x="14" y="262"/>
                </a:lnTo>
                <a:lnTo>
                  <a:pt x="0" y="262"/>
                </a:lnTo>
                <a:lnTo>
                  <a:pt x="0" y="0"/>
                </a:lnTo>
                <a:lnTo>
                  <a:pt x="0" y="0"/>
                </a:ln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89" name="Oval 16"/>
          <p:cNvSpPr>
            <a:spLocks noChangeArrowheads="1"/>
          </p:cNvSpPr>
          <p:nvPr/>
        </p:nvSpPr>
        <p:spPr bwMode="auto">
          <a:xfrm>
            <a:off x="1098944" y="1684338"/>
            <a:ext cx="925513" cy="923925"/>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0" name="Freeform 17"/>
          <p:cNvSpPr>
            <a:spLocks noChangeArrowheads="1"/>
          </p:cNvSpPr>
          <p:nvPr/>
        </p:nvSpPr>
        <p:spPr bwMode="auto">
          <a:xfrm>
            <a:off x="2772169" y="1778001"/>
            <a:ext cx="20638" cy="388937"/>
          </a:xfrm>
          <a:custGeom>
            <a:avLst/>
            <a:gdLst>
              <a:gd name="T0" fmla="*/ 0 w 8"/>
              <a:gd name="T1" fmla="*/ 152 h 152"/>
              <a:gd name="T2" fmla="*/ 8 w 8"/>
              <a:gd name="T3" fmla="*/ 152 h 152"/>
              <a:gd name="T4" fmla="*/ 8 w 8"/>
              <a:gd name="T5" fmla="*/ 0 h 152"/>
              <a:gd name="T6" fmla="*/ 0 w 8"/>
              <a:gd name="T7" fmla="*/ 0 h 152"/>
              <a:gd name="T8" fmla="*/ 0 w 8"/>
              <a:gd name="T9" fmla="*/ 152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152"/>
                </a:moveTo>
                <a:cubicBezTo>
                  <a:pt x="3" y="152"/>
                  <a:pt x="5" y="152"/>
                  <a:pt x="8" y="152"/>
                </a:cubicBezTo>
                <a:cubicBezTo>
                  <a:pt x="8" y="101"/>
                  <a:pt x="8" y="51"/>
                  <a:pt x="8" y="0"/>
                </a:cubicBezTo>
                <a:cubicBezTo>
                  <a:pt x="5" y="0"/>
                  <a:pt x="3" y="0"/>
                  <a:pt x="0" y="0"/>
                </a:cubicBezTo>
                <a:cubicBezTo>
                  <a:pt x="0" y="51"/>
                  <a:pt x="0" y="101"/>
                  <a:pt x="0" y="152"/>
                </a:cubicBez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91" name="Oval 18"/>
          <p:cNvSpPr>
            <a:spLocks noChangeArrowheads="1"/>
          </p:cNvSpPr>
          <p:nvPr/>
        </p:nvSpPr>
        <p:spPr bwMode="auto">
          <a:xfrm>
            <a:off x="2321319" y="2103438"/>
            <a:ext cx="923925" cy="925513"/>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2" name="Freeform 19"/>
          <p:cNvSpPr>
            <a:spLocks noChangeArrowheads="1"/>
          </p:cNvSpPr>
          <p:nvPr/>
        </p:nvSpPr>
        <p:spPr bwMode="auto">
          <a:xfrm>
            <a:off x="3992957" y="2543176"/>
            <a:ext cx="20637" cy="392112"/>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93" name="Oval 20"/>
          <p:cNvSpPr>
            <a:spLocks noChangeArrowheads="1"/>
          </p:cNvSpPr>
          <p:nvPr/>
        </p:nvSpPr>
        <p:spPr bwMode="auto">
          <a:xfrm>
            <a:off x="3542107" y="1684338"/>
            <a:ext cx="925512" cy="923925"/>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4" name="Freeform 21"/>
          <p:cNvSpPr>
            <a:spLocks noChangeArrowheads="1"/>
          </p:cNvSpPr>
          <p:nvPr/>
        </p:nvSpPr>
        <p:spPr bwMode="auto">
          <a:xfrm>
            <a:off x="5216919" y="1778001"/>
            <a:ext cx="19050" cy="388937"/>
          </a:xfrm>
          <a:custGeom>
            <a:avLst/>
            <a:gdLst>
              <a:gd name="T0" fmla="*/ 0 w 8"/>
              <a:gd name="T1" fmla="*/ 152 h 152"/>
              <a:gd name="T2" fmla="*/ 8 w 8"/>
              <a:gd name="T3" fmla="*/ 152 h 152"/>
              <a:gd name="T4" fmla="*/ 8 w 8"/>
              <a:gd name="T5" fmla="*/ 0 h 152"/>
              <a:gd name="T6" fmla="*/ 0 w 8"/>
              <a:gd name="T7" fmla="*/ 0 h 152"/>
              <a:gd name="T8" fmla="*/ 0 w 8"/>
              <a:gd name="T9" fmla="*/ 152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152"/>
                </a:moveTo>
                <a:cubicBezTo>
                  <a:pt x="3" y="152"/>
                  <a:pt x="5" y="152"/>
                  <a:pt x="8" y="152"/>
                </a:cubicBezTo>
                <a:cubicBezTo>
                  <a:pt x="8" y="101"/>
                  <a:pt x="8" y="51"/>
                  <a:pt x="8" y="0"/>
                </a:cubicBezTo>
                <a:cubicBezTo>
                  <a:pt x="5" y="0"/>
                  <a:pt x="3" y="0"/>
                  <a:pt x="0" y="0"/>
                </a:cubicBezTo>
                <a:cubicBezTo>
                  <a:pt x="0" y="51"/>
                  <a:pt x="0" y="101"/>
                  <a:pt x="0" y="152"/>
                </a:cubicBez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95" name="Oval 22"/>
          <p:cNvSpPr>
            <a:spLocks noChangeArrowheads="1"/>
          </p:cNvSpPr>
          <p:nvPr/>
        </p:nvSpPr>
        <p:spPr bwMode="auto">
          <a:xfrm>
            <a:off x="4762894" y="2103438"/>
            <a:ext cx="925513" cy="925513"/>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6" name="Freeform 23"/>
          <p:cNvSpPr>
            <a:spLocks noChangeArrowheads="1"/>
          </p:cNvSpPr>
          <p:nvPr/>
        </p:nvSpPr>
        <p:spPr bwMode="auto">
          <a:xfrm>
            <a:off x="6437707" y="2543176"/>
            <a:ext cx="19050" cy="392112"/>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97" name="Oval 24"/>
          <p:cNvSpPr>
            <a:spLocks noChangeArrowheads="1"/>
          </p:cNvSpPr>
          <p:nvPr/>
        </p:nvSpPr>
        <p:spPr bwMode="auto">
          <a:xfrm>
            <a:off x="5985269" y="1684338"/>
            <a:ext cx="923925" cy="923925"/>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8" name="Freeform 25"/>
          <p:cNvSpPr>
            <a:spLocks noChangeArrowheads="1"/>
          </p:cNvSpPr>
          <p:nvPr/>
        </p:nvSpPr>
        <p:spPr bwMode="auto">
          <a:xfrm>
            <a:off x="7658494" y="1778001"/>
            <a:ext cx="19050" cy="388937"/>
          </a:xfrm>
          <a:custGeom>
            <a:avLst/>
            <a:gdLst>
              <a:gd name="T0" fmla="*/ 0 w 13"/>
              <a:gd name="T1" fmla="*/ 261 h 261"/>
              <a:gd name="T2" fmla="*/ 13 w 13"/>
              <a:gd name="T3" fmla="*/ 261 h 261"/>
              <a:gd name="T4" fmla="*/ 13 w 13"/>
              <a:gd name="T5" fmla="*/ 0 h 261"/>
              <a:gd name="T6" fmla="*/ 0 w 13"/>
              <a:gd name="T7" fmla="*/ 0 h 261"/>
              <a:gd name="T8" fmla="*/ 0 w 13"/>
              <a:gd name="T9" fmla="*/ 261 h 261"/>
              <a:gd name="T10" fmla="*/ 0 w 13"/>
              <a:gd name="T11" fmla="*/ 261 h 261"/>
              <a:gd name="T12" fmla="*/ 0 60000 65536"/>
              <a:gd name="T13" fmla="*/ 0 60000 65536"/>
              <a:gd name="T14" fmla="*/ 0 60000 65536"/>
              <a:gd name="T15" fmla="*/ 0 60000 65536"/>
              <a:gd name="T16" fmla="*/ 0 60000 65536"/>
              <a:gd name="T17" fmla="*/ 0 60000 65536"/>
              <a:gd name="T18" fmla="*/ 0 w 13"/>
              <a:gd name="T19" fmla="*/ 0 h 261"/>
              <a:gd name="T20" fmla="*/ 13 w 13"/>
              <a:gd name="T21" fmla="*/ 261 h 261"/>
            </a:gdLst>
            <a:ahLst/>
            <a:cxnLst>
              <a:cxn ang="T12">
                <a:pos x="T0" y="T1"/>
              </a:cxn>
              <a:cxn ang="T13">
                <a:pos x="T2" y="T3"/>
              </a:cxn>
              <a:cxn ang="T14">
                <a:pos x="T4" y="T5"/>
              </a:cxn>
              <a:cxn ang="T15">
                <a:pos x="T6" y="T7"/>
              </a:cxn>
              <a:cxn ang="T16">
                <a:pos x="T8" y="T9"/>
              </a:cxn>
              <a:cxn ang="T17">
                <a:pos x="T10" y="T11"/>
              </a:cxn>
            </a:cxnLst>
            <a:rect l="T18" t="T19" r="T20" b="T21"/>
            <a:pathLst>
              <a:path w="13" h="261">
                <a:moveTo>
                  <a:pt x="0" y="261"/>
                </a:moveTo>
                <a:lnTo>
                  <a:pt x="13" y="261"/>
                </a:lnTo>
                <a:lnTo>
                  <a:pt x="13" y="0"/>
                </a:lnTo>
                <a:lnTo>
                  <a:pt x="0" y="0"/>
                </a:lnTo>
                <a:lnTo>
                  <a:pt x="0" y="261"/>
                </a:lnTo>
                <a:lnTo>
                  <a:pt x="0" y="261"/>
                </a:ln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99" name="Oval 26"/>
          <p:cNvSpPr>
            <a:spLocks noChangeArrowheads="1"/>
          </p:cNvSpPr>
          <p:nvPr/>
        </p:nvSpPr>
        <p:spPr bwMode="auto">
          <a:xfrm>
            <a:off x="7206057" y="2103438"/>
            <a:ext cx="925512" cy="925513"/>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00" name="TextBox 87"/>
          <p:cNvSpPr>
            <a:spLocks noChangeArrowheads="1"/>
          </p:cNvSpPr>
          <p:nvPr/>
        </p:nvSpPr>
        <p:spPr bwMode="auto">
          <a:xfrm>
            <a:off x="1244846" y="1790701"/>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1</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01" name="矩形 100"/>
          <p:cNvSpPr>
            <a:spLocks noChangeArrowheads="1"/>
          </p:cNvSpPr>
          <p:nvPr/>
        </p:nvSpPr>
        <p:spPr bwMode="auto">
          <a:xfrm>
            <a:off x="1146783" y="2122488"/>
            <a:ext cx="79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smtClean="0">
                <a:solidFill>
                  <a:schemeClr val="bg1"/>
                </a:solidFill>
                <a:latin typeface="微软雅黑" pitchFamily="34" charset="-122"/>
                <a:ea typeface="微软雅黑" pitchFamily="34" charset="-122"/>
                <a:sym typeface="微软雅黑" pitchFamily="34" charset="-122"/>
              </a:rPr>
              <a:t>在这里添加</a:t>
            </a:r>
            <a:r>
              <a:rPr lang="zh-CN" altLang="en-US" sz="600" dirty="0">
                <a:solidFill>
                  <a:schemeClr val="bg1"/>
                </a:solidFill>
                <a:latin typeface="微软雅黑" pitchFamily="34" charset="-122"/>
                <a:ea typeface="微软雅黑" pitchFamily="34" charset="-122"/>
                <a:sym typeface="微软雅黑" pitchFamily="34" charset="-122"/>
              </a:rPr>
              <a:t>文本内容在这里添加文本</a:t>
            </a:r>
            <a:r>
              <a:rPr lang="zh-CN" altLang="en-US" sz="600" dirty="0" smtClean="0">
                <a:solidFill>
                  <a:schemeClr val="bg1"/>
                </a:solidFill>
                <a:latin typeface="微软雅黑" pitchFamily="34" charset="-122"/>
                <a:ea typeface="微软雅黑" pitchFamily="34" charset="-122"/>
                <a:sym typeface="微软雅黑" pitchFamily="34" charset="-122"/>
              </a:rPr>
              <a:t>内容</a:t>
            </a:r>
            <a:endParaRPr lang="zh-CN" altLang="en-US" sz="600" dirty="0">
              <a:solidFill>
                <a:schemeClr val="bg1"/>
              </a:solidFill>
              <a:latin typeface="微软雅黑" pitchFamily="34" charset="-122"/>
              <a:ea typeface="微软雅黑" pitchFamily="34" charset="-122"/>
              <a:sym typeface="微软雅黑" pitchFamily="34" charset="-122"/>
            </a:endParaRPr>
          </a:p>
        </p:txBody>
      </p:sp>
      <p:sp>
        <p:nvSpPr>
          <p:cNvPr id="102" name="直接连接符 101"/>
          <p:cNvSpPr>
            <a:spLocks noChangeShapeType="1"/>
          </p:cNvSpPr>
          <p:nvPr/>
        </p:nvSpPr>
        <p:spPr bwMode="auto">
          <a:xfrm>
            <a:off x="1235469" y="2122488"/>
            <a:ext cx="649288"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03" name="TextBox 95"/>
          <p:cNvSpPr>
            <a:spLocks noChangeArrowheads="1"/>
          </p:cNvSpPr>
          <p:nvPr/>
        </p:nvSpPr>
        <p:spPr bwMode="auto">
          <a:xfrm>
            <a:off x="3689596" y="1790701"/>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3</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04" name="矩形 103"/>
          <p:cNvSpPr>
            <a:spLocks noChangeArrowheads="1"/>
          </p:cNvSpPr>
          <p:nvPr/>
        </p:nvSpPr>
        <p:spPr bwMode="auto">
          <a:xfrm>
            <a:off x="3597669" y="2122488"/>
            <a:ext cx="79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a:solidFill>
                  <a:schemeClr val="bg1"/>
                </a:solidFill>
                <a:latin typeface="微软雅黑" pitchFamily="34" charset="-122"/>
                <a:ea typeface="微软雅黑" pitchFamily="34" charset="-122"/>
                <a:sym typeface="微软雅黑" pitchFamily="34" charset="-122"/>
              </a:rPr>
              <a:t>在这里添加文本内容在这里添加文本内容</a:t>
            </a:r>
          </a:p>
        </p:txBody>
      </p:sp>
      <p:sp>
        <p:nvSpPr>
          <p:cNvPr id="105" name="直接连接符 104"/>
          <p:cNvSpPr>
            <a:spLocks noChangeShapeType="1"/>
          </p:cNvSpPr>
          <p:nvPr/>
        </p:nvSpPr>
        <p:spPr bwMode="auto">
          <a:xfrm>
            <a:off x="3680219" y="2122488"/>
            <a:ext cx="649288"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06" name="TextBox 98"/>
          <p:cNvSpPr>
            <a:spLocks noChangeArrowheads="1"/>
          </p:cNvSpPr>
          <p:nvPr/>
        </p:nvSpPr>
        <p:spPr bwMode="auto">
          <a:xfrm>
            <a:off x="6127996" y="1790701"/>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5</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07" name="矩形 106"/>
          <p:cNvSpPr>
            <a:spLocks noChangeArrowheads="1"/>
          </p:cNvSpPr>
          <p:nvPr/>
        </p:nvSpPr>
        <p:spPr bwMode="auto">
          <a:xfrm>
            <a:off x="6036069" y="2122488"/>
            <a:ext cx="79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a:solidFill>
                  <a:schemeClr val="bg1"/>
                </a:solidFill>
                <a:latin typeface="微软雅黑" pitchFamily="34" charset="-122"/>
                <a:ea typeface="微软雅黑" pitchFamily="34" charset="-122"/>
                <a:sym typeface="微软雅黑" pitchFamily="34" charset="-122"/>
              </a:rPr>
              <a:t>在这里添加文本内容在这里添加文本内容</a:t>
            </a:r>
          </a:p>
        </p:txBody>
      </p:sp>
      <p:sp>
        <p:nvSpPr>
          <p:cNvPr id="108" name="直接连接符 107"/>
          <p:cNvSpPr>
            <a:spLocks noChangeShapeType="1"/>
          </p:cNvSpPr>
          <p:nvPr/>
        </p:nvSpPr>
        <p:spPr bwMode="auto">
          <a:xfrm>
            <a:off x="6118619" y="2122488"/>
            <a:ext cx="649288"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09" name="TextBox 101"/>
          <p:cNvSpPr>
            <a:spLocks noChangeArrowheads="1"/>
          </p:cNvSpPr>
          <p:nvPr/>
        </p:nvSpPr>
        <p:spPr bwMode="auto">
          <a:xfrm>
            <a:off x="2466428" y="2193926"/>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2</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10" name="矩形 109"/>
          <p:cNvSpPr>
            <a:spLocks noChangeArrowheads="1"/>
          </p:cNvSpPr>
          <p:nvPr/>
        </p:nvSpPr>
        <p:spPr bwMode="auto">
          <a:xfrm>
            <a:off x="2373707" y="2525713"/>
            <a:ext cx="79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a:solidFill>
                  <a:schemeClr val="bg1"/>
                </a:solidFill>
                <a:latin typeface="微软雅黑" pitchFamily="34" charset="-122"/>
                <a:ea typeface="微软雅黑" pitchFamily="34" charset="-122"/>
                <a:sym typeface="微软雅黑" pitchFamily="34" charset="-122"/>
              </a:rPr>
              <a:t>在这里添加文本内容在这里添加文本内容</a:t>
            </a:r>
          </a:p>
        </p:txBody>
      </p:sp>
      <p:sp>
        <p:nvSpPr>
          <p:cNvPr id="112" name="直接连接符 111"/>
          <p:cNvSpPr>
            <a:spLocks noChangeShapeType="1"/>
          </p:cNvSpPr>
          <p:nvPr/>
        </p:nvSpPr>
        <p:spPr bwMode="auto">
          <a:xfrm>
            <a:off x="2457844" y="2525713"/>
            <a:ext cx="647700"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13" name="TextBox 104"/>
          <p:cNvSpPr>
            <a:spLocks noChangeArrowheads="1"/>
          </p:cNvSpPr>
          <p:nvPr/>
        </p:nvSpPr>
        <p:spPr bwMode="auto">
          <a:xfrm>
            <a:off x="4895303" y="2193926"/>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4</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14" name="矩形 113"/>
          <p:cNvSpPr>
            <a:spLocks noChangeArrowheads="1"/>
          </p:cNvSpPr>
          <p:nvPr/>
        </p:nvSpPr>
        <p:spPr bwMode="auto">
          <a:xfrm>
            <a:off x="4802582" y="2525713"/>
            <a:ext cx="79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a:solidFill>
                  <a:schemeClr val="bg1"/>
                </a:solidFill>
                <a:latin typeface="微软雅黑" pitchFamily="34" charset="-122"/>
                <a:ea typeface="微软雅黑" pitchFamily="34" charset="-122"/>
                <a:sym typeface="微软雅黑" pitchFamily="34" charset="-122"/>
              </a:rPr>
              <a:t>在这里添加文本内容在这里添加文本内容</a:t>
            </a:r>
          </a:p>
        </p:txBody>
      </p:sp>
      <p:sp>
        <p:nvSpPr>
          <p:cNvPr id="115" name="直接连接符 114"/>
          <p:cNvSpPr>
            <a:spLocks noChangeShapeType="1"/>
          </p:cNvSpPr>
          <p:nvPr/>
        </p:nvSpPr>
        <p:spPr bwMode="auto">
          <a:xfrm>
            <a:off x="4886719" y="2525713"/>
            <a:ext cx="647700"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solidFill>
                <a:schemeClr val="bg1"/>
              </a:solidFill>
            </a:endParaRPr>
          </a:p>
        </p:txBody>
      </p:sp>
      <p:sp>
        <p:nvSpPr>
          <p:cNvPr id="116" name="TextBox 107"/>
          <p:cNvSpPr>
            <a:spLocks noChangeArrowheads="1"/>
          </p:cNvSpPr>
          <p:nvPr/>
        </p:nvSpPr>
        <p:spPr bwMode="auto">
          <a:xfrm>
            <a:off x="7333703" y="2193926"/>
            <a:ext cx="6543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400" b="1" dirty="0" smtClean="0">
                <a:solidFill>
                  <a:schemeClr val="bg1"/>
                </a:solidFill>
                <a:latin typeface="微软雅黑" pitchFamily="34" charset="-122"/>
                <a:ea typeface="微软雅黑" pitchFamily="34" charset="-122"/>
                <a:sym typeface="Arial" pitchFamily="34" charset="0"/>
              </a:rPr>
              <a:t>标题</a:t>
            </a:r>
            <a:r>
              <a:rPr lang="en-US" altLang="zh-CN" sz="1400" b="1" dirty="0" smtClean="0">
                <a:solidFill>
                  <a:schemeClr val="bg1"/>
                </a:solidFill>
                <a:latin typeface="微软雅黑" pitchFamily="34" charset="-122"/>
                <a:ea typeface="微软雅黑" pitchFamily="34" charset="-122"/>
                <a:sym typeface="Arial" pitchFamily="34" charset="0"/>
              </a:rPr>
              <a:t>6</a:t>
            </a:r>
            <a:endParaRPr lang="zh-CN" altLang="en-US" sz="1400" b="1" dirty="0">
              <a:solidFill>
                <a:schemeClr val="bg1"/>
              </a:solidFill>
              <a:latin typeface="微软雅黑" pitchFamily="34" charset="-122"/>
              <a:ea typeface="微软雅黑" pitchFamily="34" charset="-122"/>
              <a:sym typeface="Arial" pitchFamily="34" charset="0"/>
            </a:endParaRPr>
          </a:p>
        </p:txBody>
      </p:sp>
      <p:sp>
        <p:nvSpPr>
          <p:cNvPr id="117" name="矩形 116"/>
          <p:cNvSpPr>
            <a:spLocks noChangeArrowheads="1"/>
          </p:cNvSpPr>
          <p:nvPr/>
        </p:nvSpPr>
        <p:spPr bwMode="auto">
          <a:xfrm>
            <a:off x="7240982" y="2525713"/>
            <a:ext cx="79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600" dirty="0">
                <a:solidFill>
                  <a:schemeClr val="bg1"/>
                </a:solidFill>
                <a:latin typeface="微软雅黑" pitchFamily="34" charset="-122"/>
                <a:ea typeface="微软雅黑" pitchFamily="34" charset="-122"/>
                <a:sym typeface="微软雅黑" pitchFamily="34" charset="-122"/>
              </a:rPr>
              <a:t>在这里添加文本内容在这里添加文本内容</a:t>
            </a:r>
          </a:p>
        </p:txBody>
      </p:sp>
      <p:sp>
        <p:nvSpPr>
          <p:cNvPr id="118" name="直接连接符 117"/>
          <p:cNvSpPr>
            <a:spLocks noChangeShapeType="1"/>
          </p:cNvSpPr>
          <p:nvPr/>
        </p:nvSpPr>
        <p:spPr bwMode="auto">
          <a:xfrm>
            <a:off x="7325119" y="2525713"/>
            <a:ext cx="647700" cy="0"/>
          </a:xfrm>
          <a:prstGeom prst="line">
            <a:avLst/>
          </a:prstGeom>
          <a:noFill/>
          <a:ln w="9525" cap="flat" cmpd="sng">
            <a:solidFill>
              <a:srgbClr val="FFFFFF">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19" name="矩形 118"/>
          <p:cNvSpPr>
            <a:spLocks noChangeArrowheads="1"/>
          </p:cNvSpPr>
          <p:nvPr/>
        </p:nvSpPr>
        <p:spPr bwMode="auto">
          <a:xfrm>
            <a:off x="935596" y="310673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smtClean="0">
                <a:solidFill>
                  <a:srgbClr val="F2F2F2"/>
                </a:solidFill>
                <a:latin typeface="+mj-ea"/>
                <a:ea typeface="+mj-ea"/>
                <a:sym typeface="宋体" pitchFamily="2" charset="-122"/>
              </a:rPr>
              <a:t>点击添加文本</a:t>
            </a:r>
            <a:endParaRPr lang="zh-CN" altLang="en-US" sz="1400" dirty="0">
              <a:solidFill>
                <a:srgbClr val="F2F2F2"/>
              </a:solidFill>
              <a:latin typeface="+mj-ea"/>
              <a:ea typeface="+mj-ea"/>
              <a:sym typeface="宋体" pitchFamily="2" charset="-122"/>
            </a:endParaRPr>
          </a:p>
        </p:txBody>
      </p:sp>
      <p:sp>
        <p:nvSpPr>
          <p:cNvPr id="120" name="矩形 119"/>
          <p:cNvSpPr>
            <a:spLocks noChangeArrowheads="1"/>
          </p:cNvSpPr>
          <p:nvPr/>
        </p:nvSpPr>
        <p:spPr bwMode="auto">
          <a:xfrm>
            <a:off x="2233090" y="1319213"/>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rgbClr val="F2F2F2"/>
                </a:solidFill>
                <a:latin typeface="+mj-ea"/>
                <a:ea typeface="+mj-ea"/>
                <a:sym typeface="宋体" pitchFamily="2" charset="-122"/>
              </a:rPr>
              <a:t>点击添加文本</a:t>
            </a:r>
          </a:p>
        </p:txBody>
      </p:sp>
      <p:sp>
        <p:nvSpPr>
          <p:cNvPr id="121" name="矩形 120"/>
          <p:cNvSpPr>
            <a:spLocks noChangeArrowheads="1"/>
          </p:cNvSpPr>
          <p:nvPr/>
        </p:nvSpPr>
        <p:spPr bwMode="auto">
          <a:xfrm>
            <a:off x="3464990" y="310673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rgbClr val="F2F2F2"/>
                </a:solidFill>
                <a:latin typeface="+mj-ea"/>
                <a:ea typeface="+mj-ea"/>
                <a:sym typeface="宋体" pitchFamily="2" charset="-122"/>
              </a:rPr>
              <a:t>点击添加文本</a:t>
            </a:r>
          </a:p>
        </p:txBody>
      </p:sp>
      <p:sp>
        <p:nvSpPr>
          <p:cNvPr id="122" name="矩形 121"/>
          <p:cNvSpPr>
            <a:spLocks noChangeArrowheads="1"/>
          </p:cNvSpPr>
          <p:nvPr/>
        </p:nvSpPr>
        <p:spPr bwMode="auto">
          <a:xfrm>
            <a:off x="4657202" y="1319213"/>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rgbClr val="F2F2F2"/>
                </a:solidFill>
                <a:latin typeface="+mj-ea"/>
                <a:ea typeface="+mj-ea"/>
                <a:sym typeface="宋体" pitchFamily="2" charset="-122"/>
              </a:rPr>
              <a:t>点击添加文本</a:t>
            </a:r>
          </a:p>
        </p:txBody>
      </p:sp>
      <p:sp>
        <p:nvSpPr>
          <p:cNvPr id="123" name="矩形 122"/>
          <p:cNvSpPr>
            <a:spLocks noChangeArrowheads="1"/>
          </p:cNvSpPr>
          <p:nvPr/>
        </p:nvSpPr>
        <p:spPr bwMode="auto">
          <a:xfrm>
            <a:off x="5887515" y="308768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rgbClr val="F2F2F2"/>
                </a:solidFill>
                <a:latin typeface="+mj-ea"/>
                <a:ea typeface="+mj-ea"/>
                <a:sym typeface="宋体" pitchFamily="2" charset="-122"/>
              </a:rPr>
              <a:t>点击添加文本</a:t>
            </a:r>
          </a:p>
        </p:txBody>
      </p:sp>
      <p:sp>
        <p:nvSpPr>
          <p:cNvPr id="124" name="矩形 123"/>
          <p:cNvSpPr>
            <a:spLocks noChangeArrowheads="1"/>
          </p:cNvSpPr>
          <p:nvPr/>
        </p:nvSpPr>
        <p:spPr bwMode="auto">
          <a:xfrm>
            <a:off x="7101952" y="1298576"/>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rgbClr val="F2F2F2"/>
                </a:solidFill>
                <a:latin typeface="+mj-ea"/>
                <a:ea typeface="+mj-ea"/>
                <a:sym typeface="宋体" pitchFamily="2" charset="-122"/>
              </a:rPr>
              <a:t>点击添加文本</a:t>
            </a:r>
          </a:p>
        </p:txBody>
      </p:sp>
      <p:sp>
        <p:nvSpPr>
          <p:cNvPr id="125" name="矩形 124"/>
          <p:cNvSpPr>
            <a:spLocks noChangeArrowheads="1"/>
          </p:cNvSpPr>
          <p:nvPr/>
        </p:nvSpPr>
        <p:spPr bwMode="auto">
          <a:xfrm>
            <a:off x="881457" y="3517261"/>
            <a:ext cx="7404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在这里输入年度工作概况</a:t>
            </a:r>
            <a:r>
              <a:rPr lang="zh-CN" altLang="en-US" sz="1200" dirty="0">
                <a:solidFill>
                  <a:schemeClr val="bg1">
                    <a:lumMod val="85000"/>
                  </a:schemeClr>
                </a:solidFill>
                <a:latin typeface="微软雅黑" pitchFamily="34" charset="-122"/>
                <a:ea typeface="微软雅黑" pitchFamily="34" charset="-122"/>
                <a:sym typeface="微软雅黑" pitchFamily="34" charset="-122"/>
              </a:rPr>
              <a:t>阐述内容在这里输入年度工作概况阐述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内容在</a:t>
            </a:r>
            <a:r>
              <a:rPr lang="zh-CN" altLang="en-US" sz="1200" dirty="0">
                <a:solidFill>
                  <a:schemeClr val="bg1">
                    <a:lumMod val="85000"/>
                  </a:schemeClr>
                </a:solidFill>
                <a:latin typeface="微软雅黑" pitchFamily="34" charset="-122"/>
                <a:ea typeface="微软雅黑" pitchFamily="34" charset="-122"/>
                <a:sym typeface="微软雅黑" pitchFamily="34" charset="-122"/>
              </a:rPr>
              <a:t>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内容在</a:t>
            </a:r>
            <a:r>
              <a:rPr lang="zh-CN" altLang="en-US" sz="1200" dirty="0">
                <a:solidFill>
                  <a:schemeClr val="bg1">
                    <a:lumMod val="85000"/>
                  </a:schemeClr>
                </a:solidFill>
                <a:latin typeface="微软雅黑" pitchFamily="34" charset="-122"/>
                <a:ea typeface="微软雅黑" pitchFamily="34" charset="-122"/>
                <a:sym typeface="微软雅黑" pitchFamily="34" charset="-122"/>
              </a:rPr>
              <a:t>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a:t>
            </a:r>
            <a:r>
              <a:rPr lang="zh-CN" altLang="en-US" sz="1200" dirty="0">
                <a:solidFill>
                  <a:schemeClr val="bg1">
                    <a:lumMod val="85000"/>
                  </a:schemeClr>
                </a:solidFill>
                <a:latin typeface="微软雅黑" pitchFamily="34" charset="-122"/>
                <a:ea typeface="微软雅黑" pitchFamily="34" charset="-122"/>
                <a:sym typeface="微软雅黑" pitchFamily="34" charset="-122"/>
              </a:rPr>
              <a:t>在这里输入年度工作概况阐述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内容在</a:t>
            </a:r>
            <a:r>
              <a:rPr lang="zh-CN" altLang="en-US" sz="1200" dirty="0">
                <a:solidFill>
                  <a:schemeClr val="bg1">
                    <a:lumMod val="85000"/>
                  </a:schemeClr>
                </a:solidFill>
                <a:latin typeface="微软雅黑" pitchFamily="34" charset="-122"/>
                <a:ea typeface="微软雅黑" pitchFamily="34" charset="-122"/>
                <a:sym typeface="微软雅黑" pitchFamily="34" charset="-122"/>
              </a:rPr>
              <a:t>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a:t>
            </a:r>
            <a:r>
              <a:rPr lang="zh-CN" altLang="en-US" sz="1200" dirty="0">
                <a:solidFill>
                  <a:schemeClr val="bg1">
                    <a:lumMod val="85000"/>
                  </a:schemeClr>
                </a:solidFill>
                <a:latin typeface="微软雅黑" pitchFamily="34" charset="-122"/>
                <a:ea typeface="微软雅黑" pitchFamily="34" charset="-122"/>
                <a:sym typeface="微软雅黑" pitchFamily="34" charset="-122"/>
              </a:rPr>
              <a:t>在这里输入年度工作概况阐述</a:t>
            </a:r>
            <a:r>
              <a:rPr lang="zh-CN" altLang="en-US" sz="1200" dirty="0" smtClean="0">
                <a:solidFill>
                  <a:schemeClr val="bg1">
                    <a:lumMod val="85000"/>
                  </a:schemeClr>
                </a:solidFill>
                <a:latin typeface="微软雅黑" pitchFamily="34" charset="-122"/>
                <a:ea typeface="微软雅黑" pitchFamily="34" charset="-122"/>
                <a:sym typeface="微软雅黑" pitchFamily="34" charset="-122"/>
              </a:rPr>
              <a:t>内容</a:t>
            </a:r>
            <a:endParaRPr lang="zh-CN" altLang="en-US" sz="1200" dirty="0">
              <a:solidFill>
                <a:schemeClr val="bg1">
                  <a:lumMod val="8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3888071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par>
                                <p:cTn id="12" presetID="42" presetClass="entr" presetSubtype="0" fill="hold" grpId="0" nodeType="withEffect">
                                  <p:stCondLst>
                                    <p:cond delay="25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anim calcmode="lin" valueType="num">
                                      <p:cBhvr>
                                        <p:cTn id="15" dur="500" fill="hold"/>
                                        <p:tgtEl>
                                          <p:spTgt spid="89"/>
                                        </p:tgtEl>
                                        <p:attrNameLst>
                                          <p:attrName>ppt_x</p:attrName>
                                        </p:attrNameLst>
                                      </p:cBhvr>
                                      <p:tavLst>
                                        <p:tav tm="0">
                                          <p:val>
                                            <p:strVal val="#ppt_x"/>
                                          </p:val>
                                        </p:tav>
                                        <p:tav tm="100000">
                                          <p:val>
                                            <p:strVal val="#ppt_x"/>
                                          </p:val>
                                        </p:tav>
                                      </p:tavLst>
                                    </p:anim>
                                    <p:anim calcmode="lin" valueType="num">
                                      <p:cBhvr>
                                        <p:cTn id="16" dur="500" fill="hold"/>
                                        <p:tgtEl>
                                          <p:spTgt spid="8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5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anim calcmode="lin" valueType="num">
                                      <p:cBhvr>
                                        <p:cTn id="20" dur="500" fill="hold"/>
                                        <p:tgtEl>
                                          <p:spTgt spid="100"/>
                                        </p:tgtEl>
                                        <p:attrNameLst>
                                          <p:attrName>ppt_x</p:attrName>
                                        </p:attrNameLst>
                                      </p:cBhvr>
                                      <p:tavLst>
                                        <p:tav tm="0">
                                          <p:val>
                                            <p:strVal val="#ppt_x"/>
                                          </p:val>
                                        </p:tav>
                                        <p:tav tm="100000">
                                          <p:val>
                                            <p:strVal val="#ppt_x"/>
                                          </p:val>
                                        </p:tav>
                                      </p:tavLst>
                                    </p:anim>
                                    <p:anim calcmode="lin" valueType="num">
                                      <p:cBhvr>
                                        <p:cTn id="21" dur="500" fill="hold"/>
                                        <p:tgtEl>
                                          <p:spTgt spid="10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5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anim calcmode="lin" valueType="num">
                                      <p:cBhvr>
                                        <p:cTn id="25" dur="500" fill="hold"/>
                                        <p:tgtEl>
                                          <p:spTgt spid="101"/>
                                        </p:tgtEl>
                                        <p:attrNameLst>
                                          <p:attrName>ppt_x</p:attrName>
                                        </p:attrNameLst>
                                      </p:cBhvr>
                                      <p:tavLst>
                                        <p:tav tm="0">
                                          <p:val>
                                            <p:strVal val="#ppt_x"/>
                                          </p:val>
                                        </p:tav>
                                        <p:tav tm="100000">
                                          <p:val>
                                            <p:strVal val="#ppt_x"/>
                                          </p:val>
                                        </p:tav>
                                      </p:tavLst>
                                    </p:anim>
                                    <p:anim calcmode="lin" valueType="num">
                                      <p:cBhvr>
                                        <p:cTn id="26" dur="500" fill="hold"/>
                                        <p:tgtEl>
                                          <p:spTgt spid="10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anim calcmode="lin" valueType="num">
                                      <p:cBhvr>
                                        <p:cTn id="30" dur="500" fill="hold"/>
                                        <p:tgtEl>
                                          <p:spTgt spid="102"/>
                                        </p:tgtEl>
                                        <p:attrNameLst>
                                          <p:attrName>ppt_x</p:attrName>
                                        </p:attrNameLst>
                                      </p:cBhvr>
                                      <p:tavLst>
                                        <p:tav tm="0">
                                          <p:val>
                                            <p:strVal val="#ppt_x"/>
                                          </p:val>
                                        </p:tav>
                                        <p:tav tm="100000">
                                          <p:val>
                                            <p:strVal val="#ppt_x"/>
                                          </p:val>
                                        </p:tav>
                                      </p:tavLst>
                                    </p:anim>
                                    <p:anim calcmode="lin" valueType="num">
                                      <p:cBhvr>
                                        <p:cTn id="31" dur="500" fill="hold"/>
                                        <p:tgtEl>
                                          <p:spTgt spid="10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5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anim calcmode="lin" valueType="num">
                                      <p:cBhvr>
                                        <p:cTn id="35" dur="500" fill="hold"/>
                                        <p:tgtEl>
                                          <p:spTgt spid="88"/>
                                        </p:tgtEl>
                                        <p:attrNameLst>
                                          <p:attrName>ppt_x</p:attrName>
                                        </p:attrNameLst>
                                      </p:cBhvr>
                                      <p:tavLst>
                                        <p:tav tm="0">
                                          <p:val>
                                            <p:strVal val="#ppt_x"/>
                                          </p:val>
                                        </p:tav>
                                        <p:tav tm="100000">
                                          <p:val>
                                            <p:strVal val="#ppt_x"/>
                                          </p:val>
                                        </p:tav>
                                      </p:tavLst>
                                    </p:anim>
                                    <p:anim calcmode="lin" valueType="num">
                                      <p:cBhvr>
                                        <p:cTn id="36" dur="500" fill="hold"/>
                                        <p:tgtEl>
                                          <p:spTgt spid="88"/>
                                        </p:tgtEl>
                                        <p:attrNameLst>
                                          <p:attrName>ppt_y</p:attrName>
                                        </p:attrNameLst>
                                      </p:cBhvr>
                                      <p:tavLst>
                                        <p:tav tm="0">
                                          <p:val>
                                            <p:strVal val="#ppt_y+.1"/>
                                          </p:val>
                                        </p:tav>
                                        <p:tav tm="100000">
                                          <p:val>
                                            <p:strVal val="#ppt_y"/>
                                          </p:val>
                                        </p:tav>
                                      </p:tavLst>
                                    </p:anim>
                                  </p:childTnLst>
                                </p:cTn>
                              </p:par>
                              <p:par>
                                <p:cTn id="37" presetID="22" presetClass="entr" presetSubtype="8" fill="hold" grpId="0" nodeType="withEffect">
                                  <p:stCondLst>
                                    <p:cond delay="75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par>
                                <p:cTn id="40" presetID="47" presetClass="entr" presetSubtype="0" fill="hold" grpId="0" nodeType="withEffect">
                                  <p:stCondLst>
                                    <p:cond delay="75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anim calcmode="lin" valueType="num">
                                      <p:cBhvr>
                                        <p:cTn id="43" dur="500" fill="hold"/>
                                        <p:tgtEl>
                                          <p:spTgt spid="90"/>
                                        </p:tgtEl>
                                        <p:attrNameLst>
                                          <p:attrName>ppt_x</p:attrName>
                                        </p:attrNameLst>
                                      </p:cBhvr>
                                      <p:tavLst>
                                        <p:tav tm="0">
                                          <p:val>
                                            <p:strVal val="#ppt_x"/>
                                          </p:val>
                                        </p:tav>
                                        <p:tav tm="100000">
                                          <p:val>
                                            <p:strVal val="#ppt_x"/>
                                          </p:val>
                                        </p:tav>
                                      </p:tavLst>
                                    </p:anim>
                                    <p:anim calcmode="lin" valueType="num">
                                      <p:cBhvr>
                                        <p:cTn id="44" dur="500" fill="hold"/>
                                        <p:tgtEl>
                                          <p:spTgt spid="9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75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anim calcmode="lin" valueType="num">
                                      <p:cBhvr>
                                        <p:cTn id="48" dur="500" fill="hold"/>
                                        <p:tgtEl>
                                          <p:spTgt spid="91"/>
                                        </p:tgtEl>
                                        <p:attrNameLst>
                                          <p:attrName>ppt_x</p:attrName>
                                        </p:attrNameLst>
                                      </p:cBhvr>
                                      <p:tavLst>
                                        <p:tav tm="0">
                                          <p:val>
                                            <p:strVal val="#ppt_x"/>
                                          </p:val>
                                        </p:tav>
                                        <p:tav tm="100000">
                                          <p:val>
                                            <p:strVal val="#ppt_x"/>
                                          </p:val>
                                        </p:tav>
                                      </p:tavLst>
                                    </p:anim>
                                    <p:anim calcmode="lin" valueType="num">
                                      <p:cBhvr>
                                        <p:cTn id="49" dur="500" fill="hold"/>
                                        <p:tgtEl>
                                          <p:spTgt spid="91"/>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75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anim calcmode="lin" valueType="num">
                                      <p:cBhvr>
                                        <p:cTn id="53" dur="500" fill="hold"/>
                                        <p:tgtEl>
                                          <p:spTgt spid="109"/>
                                        </p:tgtEl>
                                        <p:attrNameLst>
                                          <p:attrName>ppt_x</p:attrName>
                                        </p:attrNameLst>
                                      </p:cBhvr>
                                      <p:tavLst>
                                        <p:tav tm="0">
                                          <p:val>
                                            <p:strVal val="#ppt_x"/>
                                          </p:val>
                                        </p:tav>
                                        <p:tav tm="100000">
                                          <p:val>
                                            <p:strVal val="#ppt_x"/>
                                          </p:val>
                                        </p:tav>
                                      </p:tavLst>
                                    </p:anim>
                                    <p:anim calcmode="lin" valueType="num">
                                      <p:cBhvr>
                                        <p:cTn id="54" dur="500" fill="hold"/>
                                        <p:tgtEl>
                                          <p:spTgt spid="10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75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anim calcmode="lin" valueType="num">
                                      <p:cBhvr>
                                        <p:cTn id="58" dur="500" fill="hold"/>
                                        <p:tgtEl>
                                          <p:spTgt spid="110"/>
                                        </p:tgtEl>
                                        <p:attrNameLst>
                                          <p:attrName>ppt_x</p:attrName>
                                        </p:attrNameLst>
                                      </p:cBhvr>
                                      <p:tavLst>
                                        <p:tav tm="0">
                                          <p:val>
                                            <p:strVal val="#ppt_x"/>
                                          </p:val>
                                        </p:tav>
                                        <p:tav tm="100000">
                                          <p:val>
                                            <p:strVal val="#ppt_x"/>
                                          </p:val>
                                        </p:tav>
                                      </p:tavLst>
                                    </p:anim>
                                    <p:anim calcmode="lin" valueType="num">
                                      <p:cBhvr>
                                        <p:cTn id="59" dur="500" fill="hold"/>
                                        <p:tgtEl>
                                          <p:spTgt spid="110"/>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5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500"/>
                                        <p:tgtEl>
                                          <p:spTgt spid="112"/>
                                        </p:tgtEl>
                                      </p:cBhvr>
                                    </p:animEffect>
                                    <p:anim calcmode="lin" valueType="num">
                                      <p:cBhvr>
                                        <p:cTn id="63" dur="500" fill="hold"/>
                                        <p:tgtEl>
                                          <p:spTgt spid="112"/>
                                        </p:tgtEl>
                                        <p:attrNameLst>
                                          <p:attrName>ppt_x</p:attrName>
                                        </p:attrNameLst>
                                      </p:cBhvr>
                                      <p:tavLst>
                                        <p:tav tm="0">
                                          <p:val>
                                            <p:strVal val="#ppt_x"/>
                                          </p:val>
                                        </p:tav>
                                        <p:tav tm="100000">
                                          <p:val>
                                            <p:strVal val="#ppt_x"/>
                                          </p:val>
                                        </p:tav>
                                      </p:tavLst>
                                    </p:anim>
                                    <p:anim calcmode="lin" valueType="num">
                                      <p:cBhvr>
                                        <p:cTn id="64" dur="500" fill="hold"/>
                                        <p:tgtEl>
                                          <p:spTgt spid="112"/>
                                        </p:tgtEl>
                                        <p:attrNameLst>
                                          <p:attrName>ppt_y</p:attrName>
                                        </p:attrNameLst>
                                      </p:cBhvr>
                                      <p:tavLst>
                                        <p:tav tm="0">
                                          <p:val>
                                            <p:strVal val="#ppt_y-.1"/>
                                          </p:val>
                                        </p:tav>
                                        <p:tav tm="100000">
                                          <p:val>
                                            <p:strVal val="#ppt_y"/>
                                          </p:val>
                                        </p:tav>
                                      </p:tavLst>
                                    </p:anim>
                                  </p:childTnLst>
                                </p:cTn>
                              </p:par>
                              <p:par>
                                <p:cTn id="65" presetID="22" presetClass="entr" presetSubtype="8" fill="hold" grpId="0" nodeType="withEffect">
                                  <p:stCondLst>
                                    <p:cond delay="1250"/>
                                  </p:stCondLst>
                                  <p:childTnLst>
                                    <p:set>
                                      <p:cBhvr>
                                        <p:cTn id="66" dur="1" fill="hold">
                                          <p:stCondLst>
                                            <p:cond delay="0"/>
                                          </p:stCondLst>
                                        </p:cTn>
                                        <p:tgtEl>
                                          <p:spTgt spid="80"/>
                                        </p:tgtEl>
                                        <p:attrNameLst>
                                          <p:attrName>style.visibility</p:attrName>
                                        </p:attrNameLst>
                                      </p:cBhvr>
                                      <p:to>
                                        <p:strVal val="visible"/>
                                      </p:to>
                                    </p:set>
                                    <p:animEffect transition="in" filter="wipe(left)">
                                      <p:cBhvr>
                                        <p:cTn id="67" dur="500"/>
                                        <p:tgtEl>
                                          <p:spTgt spid="80"/>
                                        </p:tgtEl>
                                      </p:cBhvr>
                                    </p:animEffect>
                                  </p:childTnLst>
                                </p:cTn>
                              </p:par>
                              <p:par>
                                <p:cTn id="68" presetID="42" presetClass="entr" presetSubtype="0" fill="hold" grpId="0" nodeType="withEffect">
                                  <p:stCondLst>
                                    <p:cond delay="125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anim calcmode="lin" valueType="num">
                                      <p:cBhvr>
                                        <p:cTn id="71" dur="500" fill="hold"/>
                                        <p:tgtEl>
                                          <p:spTgt spid="93"/>
                                        </p:tgtEl>
                                        <p:attrNameLst>
                                          <p:attrName>ppt_x</p:attrName>
                                        </p:attrNameLst>
                                      </p:cBhvr>
                                      <p:tavLst>
                                        <p:tav tm="0">
                                          <p:val>
                                            <p:strVal val="#ppt_x"/>
                                          </p:val>
                                        </p:tav>
                                        <p:tav tm="100000">
                                          <p:val>
                                            <p:strVal val="#ppt_x"/>
                                          </p:val>
                                        </p:tav>
                                      </p:tavLst>
                                    </p:anim>
                                    <p:anim calcmode="lin" valueType="num">
                                      <p:cBhvr>
                                        <p:cTn id="72" dur="500" fill="hold"/>
                                        <p:tgtEl>
                                          <p:spTgt spid="9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125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anim calcmode="lin" valueType="num">
                                      <p:cBhvr>
                                        <p:cTn id="76" dur="500" fill="hold"/>
                                        <p:tgtEl>
                                          <p:spTgt spid="103"/>
                                        </p:tgtEl>
                                        <p:attrNameLst>
                                          <p:attrName>ppt_x</p:attrName>
                                        </p:attrNameLst>
                                      </p:cBhvr>
                                      <p:tavLst>
                                        <p:tav tm="0">
                                          <p:val>
                                            <p:strVal val="#ppt_x"/>
                                          </p:val>
                                        </p:tav>
                                        <p:tav tm="100000">
                                          <p:val>
                                            <p:strVal val="#ppt_x"/>
                                          </p:val>
                                        </p:tav>
                                      </p:tavLst>
                                    </p:anim>
                                    <p:anim calcmode="lin" valueType="num">
                                      <p:cBhvr>
                                        <p:cTn id="77" dur="500" fill="hold"/>
                                        <p:tgtEl>
                                          <p:spTgt spid="10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125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anim calcmode="lin" valueType="num">
                                      <p:cBhvr>
                                        <p:cTn id="81" dur="500" fill="hold"/>
                                        <p:tgtEl>
                                          <p:spTgt spid="104"/>
                                        </p:tgtEl>
                                        <p:attrNameLst>
                                          <p:attrName>ppt_x</p:attrName>
                                        </p:attrNameLst>
                                      </p:cBhvr>
                                      <p:tavLst>
                                        <p:tav tm="0">
                                          <p:val>
                                            <p:strVal val="#ppt_x"/>
                                          </p:val>
                                        </p:tav>
                                        <p:tav tm="100000">
                                          <p:val>
                                            <p:strVal val="#ppt_x"/>
                                          </p:val>
                                        </p:tav>
                                      </p:tavLst>
                                    </p:anim>
                                    <p:anim calcmode="lin" valueType="num">
                                      <p:cBhvr>
                                        <p:cTn id="82" dur="500" fill="hold"/>
                                        <p:tgtEl>
                                          <p:spTgt spid="104"/>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25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500"/>
                                        <p:tgtEl>
                                          <p:spTgt spid="105"/>
                                        </p:tgtEl>
                                      </p:cBhvr>
                                    </p:animEffect>
                                    <p:anim calcmode="lin" valueType="num">
                                      <p:cBhvr>
                                        <p:cTn id="86" dur="500" fill="hold"/>
                                        <p:tgtEl>
                                          <p:spTgt spid="105"/>
                                        </p:tgtEl>
                                        <p:attrNameLst>
                                          <p:attrName>ppt_x</p:attrName>
                                        </p:attrNameLst>
                                      </p:cBhvr>
                                      <p:tavLst>
                                        <p:tav tm="0">
                                          <p:val>
                                            <p:strVal val="#ppt_x"/>
                                          </p:val>
                                        </p:tav>
                                        <p:tav tm="100000">
                                          <p:val>
                                            <p:strVal val="#ppt_x"/>
                                          </p:val>
                                        </p:tav>
                                      </p:tavLst>
                                    </p:anim>
                                    <p:anim calcmode="lin" valueType="num">
                                      <p:cBhvr>
                                        <p:cTn id="87" dur="500" fill="hold"/>
                                        <p:tgtEl>
                                          <p:spTgt spid="10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25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500"/>
                                        <p:tgtEl>
                                          <p:spTgt spid="92"/>
                                        </p:tgtEl>
                                      </p:cBhvr>
                                    </p:animEffect>
                                    <p:anim calcmode="lin" valueType="num">
                                      <p:cBhvr>
                                        <p:cTn id="91" dur="500" fill="hold"/>
                                        <p:tgtEl>
                                          <p:spTgt spid="92"/>
                                        </p:tgtEl>
                                        <p:attrNameLst>
                                          <p:attrName>ppt_x</p:attrName>
                                        </p:attrNameLst>
                                      </p:cBhvr>
                                      <p:tavLst>
                                        <p:tav tm="0">
                                          <p:val>
                                            <p:strVal val="#ppt_x"/>
                                          </p:val>
                                        </p:tav>
                                        <p:tav tm="100000">
                                          <p:val>
                                            <p:strVal val="#ppt_x"/>
                                          </p:val>
                                        </p:tav>
                                      </p:tavLst>
                                    </p:anim>
                                    <p:anim calcmode="lin" valueType="num">
                                      <p:cBhvr>
                                        <p:cTn id="92" dur="500" fill="hold"/>
                                        <p:tgtEl>
                                          <p:spTgt spid="92"/>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125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500"/>
                                        <p:tgtEl>
                                          <p:spTgt spid="94"/>
                                        </p:tgtEl>
                                      </p:cBhvr>
                                    </p:animEffect>
                                    <p:anim calcmode="lin" valueType="num">
                                      <p:cBhvr>
                                        <p:cTn id="96" dur="500" fill="hold"/>
                                        <p:tgtEl>
                                          <p:spTgt spid="94"/>
                                        </p:tgtEl>
                                        <p:attrNameLst>
                                          <p:attrName>ppt_x</p:attrName>
                                        </p:attrNameLst>
                                      </p:cBhvr>
                                      <p:tavLst>
                                        <p:tav tm="0">
                                          <p:val>
                                            <p:strVal val="#ppt_x"/>
                                          </p:val>
                                        </p:tav>
                                        <p:tav tm="100000">
                                          <p:val>
                                            <p:strVal val="#ppt_x"/>
                                          </p:val>
                                        </p:tav>
                                      </p:tavLst>
                                    </p:anim>
                                    <p:anim calcmode="lin" valueType="num">
                                      <p:cBhvr>
                                        <p:cTn id="97" dur="500" fill="hold"/>
                                        <p:tgtEl>
                                          <p:spTgt spid="94"/>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1250"/>
                                  </p:stCondLst>
                                  <p:childTnLst>
                                    <p:set>
                                      <p:cBhvr>
                                        <p:cTn id="99" dur="1" fill="hold">
                                          <p:stCondLst>
                                            <p:cond delay="0"/>
                                          </p:stCondLst>
                                        </p:cTn>
                                        <p:tgtEl>
                                          <p:spTgt spid="95"/>
                                        </p:tgtEl>
                                        <p:attrNameLst>
                                          <p:attrName>style.visibility</p:attrName>
                                        </p:attrNameLst>
                                      </p:cBhvr>
                                      <p:to>
                                        <p:strVal val="visible"/>
                                      </p:to>
                                    </p:set>
                                    <p:animEffect transition="in" filter="fade">
                                      <p:cBhvr>
                                        <p:cTn id="100" dur="500"/>
                                        <p:tgtEl>
                                          <p:spTgt spid="95"/>
                                        </p:tgtEl>
                                      </p:cBhvr>
                                    </p:animEffect>
                                    <p:anim calcmode="lin" valueType="num">
                                      <p:cBhvr>
                                        <p:cTn id="101" dur="500" fill="hold"/>
                                        <p:tgtEl>
                                          <p:spTgt spid="95"/>
                                        </p:tgtEl>
                                        <p:attrNameLst>
                                          <p:attrName>ppt_x</p:attrName>
                                        </p:attrNameLst>
                                      </p:cBhvr>
                                      <p:tavLst>
                                        <p:tav tm="0">
                                          <p:val>
                                            <p:strVal val="#ppt_x"/>
                                          </p:val>
                                        </p:tav>
                                        <p:tav tm="100000">
                                          <p:val>
                                            <p:strVal val="#ppt_x"/>
                                          </p:val>
                                        </p:tav>
                                      </p:tavLst>
                                    </p:anim>
                                    <p:anim calcmode="lin" valueType="num">
                                      <p:cBhvr>
                                        <p:cTn id="102" dur="500" fill="hold"/>
                                        <p:tgtEl>
                                          <p:spTgt spid="95"/>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125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anim calcmode="lin" valueType="num">
                                      <p:cBhvr>
                                        <p:cTn id="106" dur="500" fill="hold"/>
                                        <p:tgtEl>
                                          <p:spTgt spid="113"/>
                                        </p:tgtEl>
                                        <p:attrNameLst>
                                          <p:attrName>ppt_x</p:attrName>
                                        </p:attrNameLst>
                                      </p:cBhvr>
                                      <p:tavLst>
                                        <p:tav tm="0">
                                          <p:val>
                                            <p:strVal val="#ppt_x"/>
                                          </p:val>
                                        </p:tav>
                                        <p:tav tm="100000">
                                          <p:val>
                                            <p:strVal val="#ppt_x"/>
                                          </p:val>
                                        </p:tav>
                                      </p:tavLst>
                                    </p:anim>
                                    <p:anim calcmode="lin" valueType="num">
                                      <p:cBhvr>
                                        <p:cTn id="107" dur="500" fill="hold"/>
                                        <p:tgtEl>
                                          <p:spTgt spid="113"/>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1250"/>
                                  </p:stCondLst>
                                  <p:childTnLst>
                                    <p:set>
                                      <p:cBhvr>
                                        <p:cTn id="109" dur="1" fill="hold">
                                          <p:stCondLst>
                                            <p:cond delay="0"/>
                                          </p:stCondLst>
                                        </p:cTn>
                                        <p:tgtEl>
                                          <p:spTgt spid="114"/>
                                        </p:tgtEl>
                                        <p:attrNameLst>
                                          <p:attrName>style.visibility</p:attrName>
                                        </p:attrNameLst>
                                      </p:cBhvr>
                                      <p:to>
                                        <p:strVal val="visible"/>
                                      </p:to>
                                    </p:set>
                                    <p:animEffect transition="in" filter="fade">
                                      <p:cBhvr>
                                        <p:cTn id="110" dur="500"/>
                                        <p:tgtEl>
                                          <p:spTgt spid="114"/>
                                        </p:tgtEl>
                                      </p:cBhvr>
                                    </p:animEffect>
                                    <p:anim calcmode="lin" valueType="num">
                                      <p:cBhvr>
                                        <p:cTn id="111" dur="500" fill="hold"/>
                                        <p:tgtEl>
                                          <p:spTgt spid="114"/>
                                        </p:tgtEl>
                                        <p:attrNameLst>
                                          <p:attrName>ppt_x</p:attrName>
                                        </p:attrNameLst>
                                      </p:cBhvr>
                                      <p:tavLst>
                                        <p:tav tm="0">
                                          <p:val>
                                            <p:strVal val="#ppt_x"/>
                                          </p:val>
                                        </p:tav>
                                        <p:tav tm="100000">
                                          <p:val>
                                            <p:strVal val="#ppt_x"/>
                                          </p:val>
                                        </p:tav>
                                      </p:tavLst>
                                    </p:anim>
                                    <p:anim calcmode="lin" valueType="num">
                                      <p:cBhvr>
                                        <p:cTn id="112" dur="500" fill="hold"/>
                                        <p:tgtEl>
                                          <p:spTgt spid="114"/>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1250"/>
                                  </p:stCondLst>
                                  <p:childTnLst>
                                    <p:set>
                                      <p:cBhvr>
                                        <p:cTn id="114" dur="1" fill="hold">
                                          <p:stCondLst>
                                            <p:cond delay="0"/>
                                          </p:stCondLst>
                                        </p:cTn>
                                        <p:tgtEl>
                                          <p:spTgt spid="115"/>
                                        </p:tgtEl>
                                        <p:attrNameLst>
                                          <p:attrName>style.visibility</p:attrName>
                                        </p:attrNameLst>
                                      </p:cBhvr>
                                      <p:to>
                                        <p:strVal val="visible"/>
                                      </p:to>
                                    </p:set>
                                    <p:animEffect transition="in" filter="fade">
                                      <p:cBhvr>
                                        <p:cTn id="115" dur="500"/>
                                        <p:tgtEl>
                                          <p:spTgt spid="115"/>
                                        </p:tgtEl>
                                      </p:cBhvr>
                                    </p:animEffect>
                                    <p:anim calcmode="lin" valueType="num">
                                      <p:cBhvr>
                                        <p:cTn id="116" dur="500" fill="hold"/>
                                        <p:tgtEl>
                                          <p:spTgt spid="115"/>
                                        </p:tgtEl>
                                        <p:attrNameLst>
                                          <p:attrName>ppt_x</p:attrName>
                                        </p:attrNameLst>
                                      </p:cBhvr>
                                      <p:tavLst>
                                        <p:tav tm="0">
                                          <p:val>
                                            <p:strVal val="#ppt_x"/>
                                          </p:val>
                                        </p:tav>
                                        <p:tav tm="100000">
                                          <p:val>
                                            <p:strVal val="#ppt_x"/>
                                          </p:val>
                                        </p:tav>
                                      </p:tavLst>
                                    </p:anim>
                                    <p:anim calcmode="lin" valueType="num">
                                      <p:cBhvr>
                                        <p:cTn id="117" dur="500" fill="hold"/>
                                        <p:tgtEl>
                                          <p:spTgt spid="115"/>
                                        </p:tgtEl>
                                        <p:attrNameLst>
                                          <p:attrName>ppt_y</p:attrName>
                                        </p:attrNameLst>
                                      </p:cBhvr>
                                      <p:tavLst>
                                        <p:tav tm="0">
                                          <p:val>
                                            <p:strVal val="#ppt_y-.1"/>
                                          </p:val>
                                        </p:tav>
                                        <p:tav tm="100000">
                                          <p:val>
                                            <p:strVal val="#ppt_y"/>
                                          </p:val>
                                        </p:tav>
                                      </p:tavLst>
                                    </p:anim>
                                  </p:childTnLst>
                                </p:cTn>
                              </p:par>
                              <p:par>
                                <p:cTn id="118" presetID="22" presetClass="entr" presetSubtype="8" fill="hold" grpId="0" nodeType="withEffect">
                                  <p:stCondLst>
                                    <p:cond delay="1750"/>
                                  </p:stCondLst>
                                  <p:childTnLst>
                                    <p:set>
                                      <p:cBhvr>
                                        <p:cTn id="119" dur="1" fill="hold">
                                          <p:stCondLst>
                                            <p:cond delay="0"/>
                                          </p:stCondLst>
                                        </p:cTn>
                                        <p:tgtEl>
                                          <p:spTgt spid="81"/>
                                        </p:tgtEl>
                                        <p:attrNameLst>
                                          <p:attrName>style.visibility</p:attrName>
                                        </p:attrNameLst>
                                      </p:cBhvr>
                                      <p:to>
                                        <p:strVal val="visible"/>
                                      </p:to>
                                    </p:set>
                                    <p:animEffect transition="in" filter="wipe(left)">
                                      <p:cBhvr>
                                        <p:cTn id="120" dur="500"/>
                                        <p:tgtEl>
                                          <p:spTgt spid="81"/>
                                        </p:tgtEl>
                                      </p:cBhvr>
                                    </p:animEffect>
                                  </p:childTnLst>
                                </p:cTn>
                              </p:par>
                              <p:par>
                                <p:cTn id="121" presetID="42" presetClass="entr" presetSubtype="0" fill="hold" grpId="0" nodeType="withEffect">
                                  <p:stCondLst>
                                    <p:cond delay="1750"/>
                                  </p:stCondLst>
                                  <p:childTnLst>
                                    <p:set>
                                      <p:cBhvr>
                                        <p:cTn id="122" dur="1" fill="hold">
                                          <p:stCondLst>
                                            <p:cond delay="0"/>
                                          </p:stCondLst>
                                        </p:cTn>
                                        <p:tgtEl>
                                          <p:spTgt spid="97"/>
                                        </p:tgtEl>
                                        <p:attrNameLst>
                                          <p:attrName>style.visibility</p:attrName>
                                        </p:attrNameLst>
                                      </p:cBhvr>
                                      <p:to>
                                        <p:strVal val="visible"/>
                                      </p:to>
                                    </p:set>
                                    <p:animEffect transition="in" filter="fade">
                                      <p:cBhvr>
                                        <p:cTn id="123" dur="500"/>
                                        <p:tgtEl>
                                          <p:spTgt spid="97"/>
                                        </p:tgtEl>
                                      </p:cBhvr>
                                    </p:animEffect>
                                    <p:anim calcmode="lin" valueType="num">
                                      <p:cBhvr>
                                        <p:cTn id="124" dur="500" fill="hold"/>
                                        <p:tgtEl>
                                          <p:spTgt spid="97"/>
                                        </p:tgtEl>
                                        <p:attrNameLst>
                                          <p:attrName>ppt_x</p:attrName>
                                        </p:attrNameLst>
                                      </p:cBhvr>
                                      <p:tavLst>
                                        <p:tav tm="0">
                                          <p:val>
                                            <p:strVal val="#ppt_x"/>
                                          </p:val>
                                        </p:tav>
                                        <p:tav tm="100000">
                                          <p:val>
                                            <p:strVal val="#ppt_x"/>
                                          </p:val>
                                        </p:tav>
                                      </p:tavLst>
                                    </p:anim>
                                    <p:anim calcmode="lin" valueType="num">
                                      <p:cBhvr>
                                        <p:cTn id="125" dur="500" fill="hold"/>
                                        <p:tgtEl>
                                          <p:spTgt spid="9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1750"/>
                                  </p:stCondLst>
                                  <p:childTnLst>
                                    <p:set>
                                      <p:cBhvr>
                                        <p:cTn id="127" dur="1" fill="hold">
                                          <p:stCondLst>
                                            <p:cond delay="0"/>
                                          </p:stCondLst>
                                        </p:cTn>
                                        <p:tgtEl>
                                          <p:spTgt spid="106"/>
                                        </p:tgtEl>
                                        <p:attrNameLst>
                                          <p:attrName>style.visibility</p:attrName>
                                        </p:attrNameLst>
                                      </p:cBhvr>
                                      <p:to>
                                        <p:strVal val="visible"/>
                                      </p:to>
                                    </p:set>
                                    <p:animEffect transition="in" filter="fade">
                                      <p:cBhvr>
                                        <p:cTn id="128" dur="500"/>
                                        <p:tgtEl>
                                          <p:spTgt spid="106"/>
                                        </p:tgtEl>
                                      </p:cBhvr>
                                    </p:animEffect>
                                    <p:anim calcmode="lin" valueType="num">
                                      <p:cBhvr>
                                        <p:cTn id="129" dur="500" fill="hold"/>
                                        <p:tgtEl>
                                          <p:spTgt spid="106"/>
                                        </p:tgtEl>
                                        <p:attrNameLst>
                                          <p:attrName>ppt_x</p:attrName>
                                        </p:attrNameLst>
                                      </p:cBhvr>
                                      <p:tavLst>
                                        <p:tav tm="0">
                                          <p:val>
                                            <p:strVal val="#ppt_x"/>
                                          </p:val>
                                        </p:tav>
                                        <p:tav tm="100000">
                                          <p:val>
                                            <p:strVal val="#ppt_x"/>
                                          </p:val>
                                        </p:tav>
                                      </p:tavLst>
                                    </p:anim>
                                    <p:anim calcmode="lin" valueType="num">
                                      <p:cBhvr>
                                        <p:cTn id="130" dur="500" fill="hold"/>
                                        <p:tgtEl>
                                          <p:spTgt spid="106"/>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1750"/>
                                  </p:stCondLst>
                                  <p:childTnLst>
                                    <p:set>
                                      <p:cBhvr>
                                        <p:cTn id="132" dur="1" fill="hold">
                                          <p:stCondLst>
                                            <p:cond delay="0"/>
                                          </p:stCondLst>
                                        </p:cTn>
                                        <p:tgtEl>
                                          <p:spTgt spid="107"/>
                                        </p:tgtEl>
                                        <p:attrNameLst>
                                          <p:attrName>style.visibility</p:attrName>
                                        </p:attrNameLst>
                                      </p:cBhvr>
                                      <p:to>
                                        <p:strVal val="visible"/>
                                      </p:to>
                                    </p:set>
                                    <p:animEffect transition="in" filter="fade">
                                      <p:cBhvr>
                                        <p:cTn id="133" dur="500"/>
                                        <p:tgtEl>
                                          <p:spTgt spid="107"/>
                                        </p:tgtEl>
                                      </p:cBhvr>
                                    </p:animEffect>
                                    <p:anim calcmode="lin" valueType="num">
                                      <p:cBhvr>
                                        <p:cTn id="134" dur="500" fill="hold"/>
                                        <p:tgtEl>
                                          <p:spTgt spid="107"/>
                                        </p:tgtEl>
                                        <p:attrNameLst>
                                          <p:attrName>ppt_x</p:attrName>
                                        </p:attrNameLst>
                                      </p:cBhvr>
                                      <p:tavLst>
                                        <p:tav tm="0">
                                          <p:val>
                                            <p:strVal val="#ppt_x"/>
                                          </p:val>
                                        </p:tav>
                                        <p:tav tm="100000">
                                          <p:val>
                                            <p:strVal val="#ppt_x"/>
                                          </p:val>
                                        </p:tav>
                                      </p:tavLst>
                                    </p:anim>
                                    <p:anim calcmode="lin" valueType="num">
                                      <p:cBhvr>
                                        <p:cTn id="135" dur="500" fill="hold"/>
                                        <p:tgtEl>
                                          <p:spTgt spid="10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175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anim calcmode="lin" valueType="num">
                                      <p:cBhvr>
                                        <p:cTn id="139" dur="500" fill="hold"/>
                                        <p:tgtEl>
                                          <p:spTgt spid="108"/>
                                        </p:tgtEl>
                                        <p:attrNameLst>
                                          <p:attrName>ppt_x</p:attrName>
                                        </p:attrNameLst>
                                      </p:cBhvr>
                                      <p:tavLst>
                                        <p:tav tm="0">
                                          <p:val>
                                            <p:strVal val="#ppt_x"/>
                                          </p:val>
                                        </p:tav>
                                        <p:tav tm="100000">
                                          <p:val>
                                            <p:strVal val="#ppt_x"/>
                                          </p:val>
                                        </p:tav>
                                      </p:tavLst>
                                    </p:anim>
                                    <p:anim calcmode="lin" valueType="num">
                                      <p:cBhvr>
                                        <p:cTn id="140" dur="500" fill="hold"/>
                                        <p:tgtEl>
                                          <p:spTgt spid="10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1750"/>
                                  </p:stCondLst>
                                  <p:childTnLst>
                                    <p:set>
                                      <p:cBhvr>
                                        <p:cTn id="142" dur="1" fill="hold">
                                          <p:stCondLst>
                                            <p:cond delay="0"/>
                                          </p:stCondLst>
                                        </p:cTn>
                                        <p:tgtEl>
                                          <p:spTgt spid="96"/>
                                        </p:tgtEl>
                                        <p:attrNameLst>
                                          <p:attrName>style.visibility</p:attrName>
                                        </p:attrNameLst>
                                      </p:cBhvr>
                                      <p:to>
                                        <p:strVal val="visible"/>
                                      </p:to>
                                    </p:set>
                                    <p:animEffect transition="in" filter="fade">
                                      <p:cBhvr>
                                        <p:cTn id="143" dur="500"/>
                                        <p:tgtEl>
                                          <p:spTgt spid="96"/>
                                        </p:tgtEl>
                                      </p:cBhvr>
                                    </p:animEffect>
                                    <p:anim calcmode="lin" valueType="num">
                                      <p:cBhvr>
                                        <p:cTn id="144" dur="500" fill="hold"/>
                                        <p:tgtEl>
                                          <p:spTgt spid="96"/>
                                        </p:tgtEl>
                                        <p:attrNameLst>
                                          <p:attrName>ppt_x</p:attrName>
                                        </p:attrNameLst>
                                      </p:cBhvr>
                                      <p:tavLst>
                                        <p:tav tm="0">
                                          <p:val>
                                            <p:strVal val="#ppt_x"/>
                                          </p:val>
                                        </p:tav>
                                        <p:tav tm="100000">
                                          <p:val>
                                            <p:strVal val="#ppt_x"/>
                                          </p:val>
                                        </p:tav>
                                      </p:tavLst>
                                    </p:anim>
                                    <p:anim calcmode="lin" valueType="num">
                                      <p:cBhvr>
                                        <p:cTn id="145" dur="500" fill="hold"/>
                                        <p:tgtEl>
                                          <p:spTgt spid="96"/>
                                        </p:tgtEl>
                                        <p:attrNameLst>
                                          <p:attrName>ppt_y</p:attrName>
                                        </p:attrNameLst>
                                      </p:cBhvr>
                                      <p:tavLst>
                                        <p:tav tm="0">
                                          <p:val>
                                            <p:strVal val="#ppt_y+.1"/>
                                          </p:val>
                                        </p:tav>
                                        <p:tav tm="100000">
                                          <p:val>
                                            <p:strVal val="#ppt_y"/>
                                          </p:val>
                                        </p:tav>
                                      </p:tavLst>
                                    </p:anim>
                                  </p:childTnLst>
                                </p:cTn>
                              </p:par>
                              <p:par>
                                <p:cTn id="146" presetID="22" presetClass="entr" presetSubtype="8" fill="hold" grpId="0" nodeType="withEffect">
                                  <p:stCondLst>
                                    <p:cond delay="2250"/>
                                  </p:stCondLst>
                                  <p:childTnLst>
                                    <p:set>
                                      <p:cBhvr>
                                        <p:cTn id="147" dur="1" fill="hold">
                                          <p:stCondLst>
                                            <p:cond delay="0"/>
                                          </p:stCondLst>
                                        </p:cTn>
                                        <p:tgtEl>
                                          <p:spTgt spid="83"/>
                                        </p:tgtEl>
                                        <p:attrNameLst>
                                          <p:attrName>style.visibility</p:attrName>
                                        </p:attrNameLst>
                                      </p:cBhvr>
                                      <p:to>
                                        <p:strVal val="visible"/>
                                      </p:to>
                                    </p:set>
                                    <p:animEffect transition="in" filter="wipe(left)">
                                      <p:cBhvr>
                                        <p:cTn id="148" dur="500"/>
                                        <p:tgtEl>
                                          <p:spTgt spid="83"/>
                                        </p:tgtEl>
                                      </p:cBhvr>
                                    </p:animEffect>
                                  </p:childTnLst>
                                </p:cTn>
                              </p:par>
                              <p:par>
                                <p:cTn id="149" presetID="22" presetClass="entr" presetSubtype="8" fill="hold" grpId="0" nodeType="withEffect">
                                  <p:stCondLst>
                                    <p:cond delay="2750"/>
                                  </p:stCondLst>
                                  <p:childTnLst>
                                    <p:set>
                                      <p:cBhvr>
                                        <p:cTn id="150" dur="1" fill="hold">
                                          <p:stCondLst>
                                            <p:cond delay="0"/>
                                          </p:stCondLst>
                                        </p:cTn>
                                        <p:tgtEl>
                                          <p:spTgt spid="84"/>
                                        </p:tgtEl>
                                        <p:attrNameLst>
                                          <p:attrName>style.visibility</p:attrName>
                                        </p:attrNameLst>
                                      </p:cBhvr>
                                      <p:to>
                                        <p:strVal val="visible"/>
                                      </p:to>
                                    </p:set>
                                    <p:animEffect transition="in" filter="wipe(left)">
                                      <p:cBhvr>
                                        <p:cTn id="151" dur="500"/>
                                        <p:tgtEl>
                                          <p:spTgt spid="84"/>
                                        </p:tgtEl>
                                      </p:cBhvr>
                                    </p:animEffect>
                                  </p:childTnLst>
                                </p:cTn>
                              </p:par>
                              <p:par>
                                <p:cTn id="152" presetID="47" presetClass="entr" presetSubtype="0" fill="hold" grpId="0" nodeType="withEffect">
                                  <p:stCondLst>
                                    <p:cond delay="275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anim calcmode="lin" valueType="num">
                                      <p:cBhvr>
                                        <p:cTn id="155" dur="500" fill="hold"/>
                                        <p:tgtEl>
                                          <p:spTgt spid="98"/>
                                        </p:tgtEl>
                                        <p:attrNameLst>
                                          <p:attrName>ppt_x</p:attrName>
                                        </p:attrNameLst>
                                      </p:cBhvr>
                                      <p:tavLst>
                                        <p:tav tm="0">
                                          <p:val>
                                            <p:strVal val="#ppt_x"/>
                                          </p:val>
                                        </p:tav>
                                        <p:tav tm="100000">
                                          <p:val>
                                            <p:strVal val="#ppt_x"/>
                                          </p:val>
                                        </p:tav>
                                      </p:tavLst>
                                    </p:anim>
                                    <p:anim calcmode="lin" valueType="num">
                                      <p:cBhvr>
                                        <p:cTn id="156" dur="500" fill="hold"/>
                                        <p:tgtEl>
                                          <p:spTgt spid="98"/>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2750"/>
                                  </p:stCondLst>
                                  <p:childTnLst>
                                    <p:set>
                                      <p:cBhvr>
                                        <p:cTn id="158" dur="1" fill="hold">
                                          <p:stCondLst>
                                            <p:cond delay="0"/>
                                          </p:stCondLst>
                                        </p:cTn>
                                        <p:tgtEl>
                                          <p:spTgt spid="99"/>
                                        </p:tgtEl>
                                        <p:attrNameLst>
                                          <p:attrName>style.visibility</p:attrName>
                                        </p:attrNameLst>
                                      </p:cBhvr>
                                      <p:to>
                                        <p:strVal val="visible"/>
                                      </p:to>
                                    </p:set>
                                    <p:animEffect transition="in" filter="fade">
                                      <p:cBhvr>
                                        <p:cTn id="159" dur="500"/>
                                        <p:tgtEl>
                                          <p:spTgt spid="99"/>
                                        </p:tgtEl>
                                      </p:cBhvr>
                                    </p:animEffect>
                                    <p:anim calcmode="lin" valueType="num">
                                      <p:cBhvr>
                                        <p:cTn id="160" dur="500" fill="hold"/>
                                        <p:tgtEl>
                                          <p:spTgt spid="99"/>
                                        </p:tgtEl>
                                        <p:attrNameLst>
                                          <p:attrName>ppt_x</p:attrName>
                                        </p:attrNameLst>
                                      </p:cBhvr>
                                      <p:tavLst>
                                        <p:tav tm="0">
                                          <p:val>
                                            <p:strVal val="#ppt_x"/>
                                          </p:val>
                                        </p:tav>
                                        <p:tav tm="100000">
                                          <p:val>
                                            <p:strVal val="#ppt_x"/>
                                          </p:val>
                                        </p:tav>
                                      </p:tavLst>
                                    </p:anim>
                                    <p:anim calcmode="lin" valueType="num">
                                      <p:cBhvr>
                                        <p:cTn id="161" dur="500" fill="hold"/>
                                        <p:tgtEl>
                                          <p:spTgt spid="99"/>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2750"/>
                                  </p:stCondLst>
                                  <p:childTnLst>
                                    <p:set>
                                      <p:cBhvr>
                                        <p:cTn id="163" dur="1" fill="hold">
                                          <p:stCondLst>
                                            <p:cond delay="0"/>
                                          </p:stCondLst>
                                        </p:cTn>
                                        <p:tgtEl>
                                          <p:spTgt spid="116"/>
                                        </p:tgtEl>
                                        <p:attrNameLst>
                                          <p:attrName>style.visibility</p:attrName>
                                        </p:attrNameLst>
                                      </p:cBhvr>
                                      <p:to>
                                        <p:strVal val="visible"/>
                                      </p:to>
                                    </p:set>
                                    <p:animEffect transition="in" filter="fade">
                                      <p:cBhvr>
                                        <p:cTn id="164" dur="500"/>
                                        <p:tgtEl>
                                          <p:spTgt spid="116"/>
                                        </p:tgtEl>
                                      </p:cBhvr>
                                    </p:animEffect>
                                    <p:anim calcmode="lin" valueType="num">
                                      <p:cBhvr>
                                        <p:cTn id="165" dur="500" fill="hold"/>
                                        <p:tgtEl>
                                          <p:spTgt spid="116"/>
                                        </p:tgtEl>
                                        <p:attrNameLst>
                                          <p:attrName>ppt_x</p:attrName>
                                        </p:attrNameLst>
                                      </p:cBhvr>
                                      <p:tavLst>
                                        <p:tav tm="0">
                                          <p:val>
                                            <p:strVal val="#ppt_x"/>
                                          </p:val>
                                        </p:tav>
                                        <p:tav tm="100000">
                                          <p:val>
                                            <p:strVal val="#ppt_x"/>
                                          </p:val>
                                        </p:tav>
                                      </p:tavLst>
                                    </p:anim>
                                    <p:anim calcmode="lin" valueType="num">
                                      <p:cBhvr>
                                        <p:cTn id="166" dur="500" fill="hold"/>
                                        <p:tgtEl>
                                          <p:spTgt spid="116"/>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2750"/>
                                  </p:stCondLst>
                                  <p:childTnLst>
                                    <p:set>
                                      <p:cBhvr>
                                        <p:cTn id="168" dur="1" fill="hold">
                                          <p:stCondLst>
                                            <p:cond delay="0"/>
                                          </p:stCondLst>
                                        </p:cTn>
                                        <p:tgtEl>
                                          <p:spTgt spid="117"/>
                                        </p:tgtEl>
                                        <p:attrNameLst>
                                          <p:attrName>style.visibility</p:attrName>
                                        </p:attrNameLst>
                                      </p:cBhvr>
                                      <p:to>
                                        <p:strVal val="visible"/>
                                      </p:to>
                                    </p:set>
                                    <p:animEffect transition="in" filter="fade">
                                      <p:cBhvr>
                                        <p:cTn id="169" dur="500"/>
                                        <p:tgtEl>
                                          <p:spTgt spid="117"/>
                                        </p:tgtEl>
                                      </p:cBhvr>
                                    </p:animEffect>
                                    <p:anim calcmode="lin" valueType="num">
                                      <p:cBhvr>
                                        <p:cTn id="170" dur="500" fill="hold"/>
                                        <p:tgtEl>
                                          <p:spTgt spid="117"/>
                                        </p:tgtEl>
                                        <p:attrNameLst>
                                          <p:attrName>ppt_x</p:attrName>
                                        </p:attrNameLst>
                                      </p:cBhvr>
                                      <p:tavLst>
                                        <p:tav tm="0">
                                          <p:val>
                                            <p:strVal val="#ppt_x"/>
                                          </p:val>
                                        </p:tav>
                                        <p:tav tm="100000">
                                          <p:val>
                                            <p:strVal val="#ppt_x"/>
                                          </p:val>
                                        </p:tav>
                                      </p:tavLst>
                                    </p:anim>
                                    <p:anim calcmode="lin" valueType="num">
                                      <p:cBhvr>
                                        <p:cTn id="171" dur="500" fill="hold"/>
                                        <p:tgtEl>
                                          <p:spTgt spid="117"/>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2750"/>
                                  </p:stCondLst>
                                  <p:childTnLst>
                                    <p:set>
                                      <p:cBhvr>
                                        <p:cTn id="173" dur="1" fill="hold">
                                          <p:stCondLst>
                                            <p:cond delay="0"/>
                                          </p:stCondLst>
                                        </p:cTn>
                                        <p:tgtEl>
                                          <p:spTgt spid="118"/>
                                        </p:tgtEl>
                                        <p:attrNameLst>
                                          <p:attrName>style.visibility</p:attrName>
                                        </p:attrNameLst>
                                      </p:cBhvr>
                                      <p:to>
                                        <p:strVal val="visible"/>
                                      </p:to>
                                    </p:set>
                                    <p:animEffect transition="in" filter="fade">
                                      <p:cBhvr>
                                        <p:cTn id="174" dur="500"/>
                                        <p:tgtEl>
                                          <p:spTgt spid="118"/>
                                        </p:tgtEl>
                                      </p:cBhvr>
                                    </p:animEffect>
                                    <p:anim calcmode="lin" valueType="num">
                                      <p:cBhvr>
                                        <p:cTn id="175" dur="500" fill="hold"/>
                                        <p:tgtEl>
                                          <p:spTgt spid="118"/>
                                        </p:tgtEl>
                                        <p:attrNameLst>
                                          <p:attrName>ppt_x</p:attrName>
                                        </p:attrNameLst>
                                      </p:cBhvr>
                                      <p:tavLst>
                                        <p:tav tm="0">
                                          <p:val>
                                            <p:strVal val="#ppt_x"/>
                                          </p:val>
                                        </p:tav>
                                        <p:tav tm="100000">
                                          <p:val>
                                            <p:strVal val="#ppt_x"/>
                                          </p:val>
                                        </p:tav>
                                      </p:tavLst>
                                    </p:anim>
                                    <p:anim calcmode="lin" valueType="num">
                                      <p:cBhvr>
                                        <p:cTn id="176" dur="500" fill="hold"/>
                                        <p:tgtEl>
                                          <p:spTgt spid="118"/>
                                        </p:tgtEl>
                                        <p:attrNameLst>
                                          <p:attrName>ppt_y</p:attrName>
                                        </p:attrNameLst>
                                      </p:cBhvr>
                                      <p:tavLst>
                                        <p:tav tm="0">
                                          <p:val>
                                            <p:strVal val="#ppt_y-.1"/>
                                          </p:val>
                                        </p:tav>
                                        <p:tav tm="100000">
                                          <p:val>
                                            <p:strVal val="#ppt_y"/>
                                          </p:val>
                                        </p:tav>
                                      </p:tavLst>
                                    </p:anim>
                                  </p:childTnLst>
                                </p:cTn>
                              </p:par>
                            </p:childTnLst>
                          </p:cTn>
                        </p:par>
                        <p:par>
                          <p:cTn id="177" fill="hold">
                            <p:stCondLst>
                              <p:cond delay="3250"/>
                            </p:stCondLst>
                            <p:childTnLst>
                              <p:par>
                                <p:cTn id="178" presetID="2" presetClass="entr" presetSubtype="1" fill="hold" grpId="0" nodeType="afterEffect">
                                  <p:stCondLst>
                                    <p:cond delay="0"/>
                                  </p:stCondLst>
                                  <p:childTnLst>
                                    <p:set>
                                      <p:cBhvr>
                                        <p:cTn id="179" dur="1" fill="hold">
                                          <p:stCondLst>
                                            <p:cond delay="0"/>
                                          </p:stCondLst>
                                        </p:cTn>
                                        <p:tgtEl>
                                          <p:spTgt spid="85"/>
                                        </p:tgtEl>
                                        <p:attrNameLst>
                                          <p:attrName>style.visibility</p:attrName>
                                        </p:attrNameLst>
                                      </p:cBhvr>
                                      <p:to>
                                        <p:strVal val="visible"/>
                                      </p:to>
                                    </p:set>
                                    <p:anim calcmode="lin" valueType="num">
                                      <p:cBhvr additive="base">
                                        <p:cTn id="180" dur="500" fill="hold"/>
                                        <p:tgtEl>
                                          <p:spTgt spid="85"/>
                                        </p:tgtEl>
                                        <p:attrNameLst>
                                          <p:attrName>ppt_x</p:attrName>
                                        </p:attrNameLst>
                                      </p:cBhvr>
                                      <p:tavLst>
                                        <p:tav tm="0">
                                          <p:val>
                                            <p:strVal val="#ppt_x"/>
                                          </p:val>
                                        </p:tav>
                                        <p:tav tm="100000">
                                          <p:val>
                                            <p:strVal val="#ppt_x"/>
                                          </p:val>
                                        </p:tav>
                                      </p:tavLst>
                                    </p:anim>
                                    <p:anim calcmode="lin" valueType="num">
                                      <p:cBhvr additive="base">
                                        <p:cTn id="181" dur="500" fill="hold"/>
                                        <p:tgtEl>
                                          <p:spTgt spid="85"/>
                                        </p:tgtEl>
                                        <p:attrNameLst>
                                          <p:attrName>ppt_y</p:attrName>
                                        </p:attrNameLst>
                                      </p:cBhvr>
                                      <p:tavLst>
                                        <p:tav tm="0">
                                          <p:val>
                                            <p:strVal val="0-#ppt_h/2"/>
                                          </p:val>
                                        </p:tav>
                                        <p:tav tm="100000">
                                          <p:val>
                                            <p:strVal val="#ppt_y"/>
                                          </p:val>
                                        </p:tav>
                                      </p:tavLst>
                                    </p:anim>
                                  </p:childTnLst>
                                </p:cTn>
                              </p:par>
                              <p:par>
                                <p:cTn id="182" presetID="10" presetClass="entr" presetSubtype="0" fill="hold" grpId="0" nodeType="withEffect">
                                  <p:stCondLst>
                                    <p:cond delay="0"/>
                                  </p:stCondLst>
                                  <p:childTnLst>
                                    <p:set>
                                      <p:cBhvr>
                                        <p:cTn id="183" dur="1" fill="hold">
                                          <p:stCondLst>
                                            <p:cond delay="0"/>
                                          </p:stCondLst>
                                        </p:cTn>
                                        <p:tgtEl>
                                          <p:spTgt spid="120"/>
                                        </p:tgtEl>
                                        <p:attrNameLst>
                                          <p:attrName>style.visibility</p:attrName>
                                        </p:attrNameLst>
                                      </p:cBhvr>
                                      <p:to>
                                        <p:strVal val="visible"/>
                                      </p:to>
                                    </p:set>
                                    <p:animEffect transition="in" filter="fade">
                                      <p:cBhvr>
                                        <p:cTn id="184" dur="500"/>
                                        <p:tgtEl>
                                          <p:spTgt spid="120"/>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2"/>
                                        </p:tgtEl>
                                        <p:attrNameLst>
                                          <p:attrName>style.visibility</p:attrName>
                                        </p:attrNameLst>
                                      </p:cBhvr>
                                      <p:to>
                                        <p:strVal val="visible"/>
                                      </p:to>
                                    </p:set>
                                    <p:animEffect transition="in" filter="fade">
                                      <p:cBhvr>
                                        <p:cTn id="187" dur="500"/>
                                        <p:tgtEl>
                                          <p:spTgt spid="12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4"/>
                                        </p:tgtEl>
                                        <p:attrNameLst>
                                          <p:attrName>style.visibility</p:attrName>
                                        </p:attrNameLst>
                                      </p:cBhvr>
                                      <p:to>
                                        <p:strVal val="visible"/>
                                      </p:to>
                                    </p:set>
                                    <p:animEffect transition="in" filter="fade">
                                      <p:cBhvr>
                                        <p:cTn id="190" dur="500"/>
                                        <p:tgtEl>
                                          <p:spTgt spid="12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3"/>
                                        </p:tgtEl>
                                        <p:attrNameLst>
                                          <p:attrName>style.visibility</p:attrName>
                                        </p:attrNameLst>
                                      </p:cBhvr>
                                      <p:to>
                                        <p:strVal val="visible"/>
                                      </p:to>
                                    </p:set>
                                    <p:animEffect transition="in" filter="fade">
                                      <p:cBhvr>
                                        <p:cTn id="193" dur="500"/>
                                        <p:tgtEl>
                                          <p:spTgt spid="123"/>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1"/>
                                        </p:tgtEl>
                                        <p:attrNameLst>
                                          <p:attrName>style.visibility</p:attrName>
                                        </p:attrNameLst>
                                      </p:cBhvr>
                                      <p:to>
                                        <p:strVal val="visible"/>
                                      </p:to>
                                    </p:set>
                                    <p:animEffect transition="in" filter="fade">
                                      <p:cBhvr>
                                        <p:cTn id="196" dur="500"/>
                                        <p:tgtEl>
                                          <p:spTgt spid="121"/>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19"/>
                                        </p:tgtEl>
                                        <p:attrNameLst>
                                          <p:attrName>style.visibility</p:attrName>
                                        </p:attrNameLst>
                                      </p:cBhvr>
                                      <p:to>
                                        <p:strVal val="visible"/>
                                      </p:to>
                                    </p:set>
                                    <p:animEffect transition="in" filter="fade">
                                      <p:cBhvr>
                                        <p:cTn id="199" dur="500"/>
                                        <p:tgtEl>
                                          <p:spTgt spid="119"/>
                                        </p:tgtEl>
                                      </p:cBhvr>
                                    </p:animEffect>
                                  </p:childTnLst>
                                </p:cTn>
                              </p:par>
                            </p:childTnLst>
                          </p:cTn>
                        </p:par>
                        <p:par>
                          <p:cTn id="200" fill="hold">
                            <p:stCondLst>
                              <p:cond delay="3750"/>
                            </p:stCondLst>
                            <p:childTnLst>
                              <p:par>
                                <p:cTn id="201" presetID="22" presetClass="entr" presetSubtype="1" fill="hold" grpId="0" nodeType="afterEffect">
                                  <p:stCondLst>
                                    <p:cond delay="0"/>
                                  </p:stCondLst>
                                  <p:childTnLst>
                                    <p:set>
                                      <p:cBhvr>
                                        <p:cTn id="202" dur="1" fill="hold">
                                          <p:stCondLst>
                                            <p:cond delay="0"/>
                                          </p:stCondLst>
                                        </p:cTn>
                                        <p:tgtEl>
                                          <p:spTgt spid="125"/>
                                        </p:tgtEl>
                                        <p:attrNameLst>
                                          <p:attrName>style.visibility</p:attrName>
                                        </p:attrNameLst>
                                      </p:cBhvr>
                                      <p:to>
                                        <p:strVal val="visible"/>
                                      </p:to>
                                    </p:set>
                                    <p:animEffect transition="in" filter="wipe(up)">
                                      <p:cBhvr>
                                        <p:cTn id="20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0" grpId="0" animBg="1"/>
      <p:bldP spid="81"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p:bldP spid="101" grpId="0"/>
      <p:bldP spid="102" grpId="0" animBg="1"/>
      <p:bldP spid="103" grpId="0"/>
      <p:bldP spid="104" grpId="0"/>
      <p:bldP spid="105" grpId="0" animBg="1"/>
      <p:bldP spid="106" grpId="0"/>
      <p:bldP spid="107" grpId="0"/>
      <p:bldP spid="108" grpId="0" animBg="1"/>
      <p:bldP spid="109" grpId="0"/>
      <p:bldP spid="110" grpId="0"/>
      <p:bldP spid="112" grpId="0" animBg="1"/>
      <p:bldP spid="113" grpId="0"/>
      <p:bldP spid="114" grpId="0"/>
      <p:bldP spid="115" grpId="0" animBg="1"/>
      <p:bldP spid="116" grpId="0"/>
      <p:bldP spid="117" grpId="0"/>
      <p:bldP spid="118" grpId="0" animBg="1"/>
      <p:bldP spid="119" grpId="0"/>
      <p:bldP spid="120" grpId="0"/>
      <p:bldP spid="121" grpId="0"/>
      <p:bldP spid="122" grpId="0"/>
      <p:bldP spid="123" grpId="0"/>
      <p:bldP spid="124" grpId="0"/>
      <p:bldP spid="1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ChangeArrowheads="1"/>
          </p:cNvSpPr>
          <p:nvPr/>
        </p:nvSpPr>
        <p:spPr bwMode="auto">
          <a:xfrm>
            <a:off x="2946672" y="3151336"/>
            <a:ext cx="698500" cy="307975"/>
          </a:xfrm>
          <a:custGeom>
            <a:avLst/>
            <a:gdLst>
              <a:gd name="T0" fmla="*/ 326 w 363"/>
              <a:gd name="T1" fmla="*/ 161 h 161"/>
              <a:gd name="T2" fmla="*/ 290 w 363"/>
              <a:gd name="T3" fmla="*/ 73 h 161"/>
              <a:gd name="T4" fmla="*/ 202 w 363"/>
              <a:gd name="T5" fmla="*/ 37 h 161"/>
              <a:gd name="T6" fmla="*/ 0 w 363"/>
              <a:gd name="T7" fmla="*/ 37 h 161"/>
              <a:gd name="T8" fmla="*/ 0 w 363"/>
              <a:gd name="T9" fmla="*/ 0 h 161"/>
              <a:gd name="T10" fmla="*/ 202 w 363"/>
              <a:gd name="T11" fmla="*/ 0 h 161"/>
              <a:gd name="T12" fmla="*/ 316 w 363"/>
              <a:gd name="T13" fmla="*/ 47 h 161"/>
              <a:gd name="T14" fmla="*/ 363 w 363"/>
              <a:gd name="T15" fmla="*/ 161 h 161"/>
              <a:gd name="T16" fmla="*/ 326 w 363"/>
              <a:gd name="T17" fmla="*/ 161 h 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3"/>
              <a:gd name="T28" fmla="*/ 0 h 161"/>
              <a:gd name="T29" fmla="*/ 363 w 363"/>
              <a:gd name="T30" fmla="*/ 161 h 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3" h="161">
                <a:moveTo>
                  <a:pt x="326" y="161"/>
                </a:moveTo>
                <a:cubicBezTo>
                  <a:pt x="326" y="127"/>
                  <a:pt x="312" y="96"/>
                  <a:pt x="290" y="73"/>
                </a:cubicBezTo>
                <a:cubicBezTo>
                  <a:pt x="267" y="51"/>
                  <a:pt x="236" y="37"/>
                  <a:pt x="202" y="37"/>
                </a:cubicBezTo>
                <a:cubicBezTo>
                  <a:pt x="0" y="37"/>
                  <a:pt x="0" y="37"/>
                  <a:pt x="0" y="37"/>
                </a:cubicBezTo>
                <a:cubicBezTo>
                  <a:pt x="0" y="0"/>
                  <a:pt x="0" y="0"/>
                  <a:pt x="0" y="0"/>
                </a:cubicBezTo>
                <a:cubicBezTo>
                  <a:pt x="202" y="0"/>
                  <a:pt x="202" y="0"/>
                  <a:pt x="202" y="0"/>
                </a:cubicBezTo>
                <a:cubicBezTo>
                  <a:pt x="247" y="0"/>
                  <a:pt x="287" y="18"/>
                  <a:pt x="316" y="47"/>
                </a:cubicBezTo>
                <a:cubicBezTo>
                  <a:pt x="345" y="76"/>
                  <a:pt x="363" y="116"/>
                  <a:pt x="363" y="161"/>
                </a:cubicBezTo>
                <a:cubicBezTo>
                  <a:pt x="326" y="161"/>
                  <a:pt x="326" y="161"/>
                  <a:pt x="326" y="16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6"/>
          <p:cNvSpPr>
            <a:spLocks noChangeArrowheads="1"/>
          </p:cNvSpPr>
          <p:nvPr/>
        </p:nvSpPr>
        <p:spPr bwMode="auto">
          <a:xfrm>
            <a:off x="4477022" y="2132161"/>
            <a:ext cx="309563" cy="312738"/>
          </a:xfrm>
          <a:custGeom>
            <a:avLst/>
            <a:gdLst>
              <a:gd name="T0" fmla="*/ 0 w 161"/>
              <a:gd name="T1" fmla="*/ 125 h 162"/>
              <a:gd name="T2" fmla="*/ 87 w 161"/>
              <a:gd name="T3" fmla="*/ 88 h 162"/>
              <a:gd name="T4" fmla="*/ 124 w 161"/>
              <a:gd name="T5" fmla="*/ 0 h 162"/>
              <a:gd name="T6" fmla="*/ 161 w 161"/>
              <a:gd name="T7" fmla="*/ 0 h 162"/>
              <a:gd name="T8" fmla="*/ 114 w 161"/>
              <a:gd name="T9" fmla="*/ 114 h 162"/>
              <a:gd name="T10" fmla="*/ 0 w 161"/>
              <a:gd name="T11" fmla="*/ 162 h 162"/>
              <a:gd name="T12" fmla="*/ 0 w 161"/>
              <a:gd name="T13" fmla="*/ 125 h 162"/>
              <a:gd name="T14" fmla="*/ 0 60000 65536"/>
              <a:gd name="T15" fmla="*/ 0 60000 65536"/>
              <a:gd name="T16" fmla="*/ 0 60000 65536"/>
              <a:gd name="T17" fmla="*/ 0 60000 65536"/>
              <a:gd name="T18" fmla="*/ 0 60000 65536"/>
              <a:gd name="T19" fmla="*/ 0 60000 65536"/>
              <a:gd name="T20" fmla="*/ 0 60000 65536"/>
              <a:gd name="T21" fmla="*/ 0 w 161"/>
              <a:gd name="T22" fmla="*/ 0 h 162"/>
              <a:gd name="T23" fmla="*/ 161 w 161"/>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62">
                <a:moveTo>
                  <a:pt x="0" y="125"/>
                </a:moveTo>
                <a:cubicBezTo>
                  <a:pt x="34" y="125"/>
                  <a:pt x="65" y="111"/>
                  <a:pt x="87" y="88"/>
                </a:cubicBezTo>
                <a:cubicBezTo>
                  <a:pt x="110" y="66"/>
                  <a:pt x="124" y="35"/>
                  <a:pt x="124" y="0"/>
                </a:cubicBezTo>
                <a:cubicBezTo>
                  <a:pt x="161" y="0"/>
                  <a:pt x="161" y="0"/>
                  <a:pt x="161" y="0"/>
                </a:cubicBezTo>
                <a:cubicBezTo>
                  <a:pt x="161" y="45"/>
                  <a:pt x="143" y="85"/>
                  <a:pt x="114" y="114"/>
                </a:cubicBezTo>
                <a:cubicBezTo>
                  <a:pt x="84" y="144"/>
                  <a:pt x="44" y="162"/>
                  <a:pt x="0" y="162"/>
                </a:cubicBezTo>
                <a:cubicBezTo>
                  <a:pt x="0" y="125"/>
                  <a:pt x="0" y="125"/>
                  <a:pt x="0" y="125"/>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7"/>
          <p:cNvSpPr>
            <a:spLocks noChangeArrowheads="1"/>
          </p:cNvSpPr>
          <p:nvPr/>
        </p:nvSpPr>
        <p:spPr bwMode="auto">
          <a:xfrm>
            <a:off x="3967435" y="1584474"/>
            <a:ext cx="619125" cy="547687"/>
          </a:xfrm>
          <a:custGeom>
            <a:avLst/>
            <a:gdLst>
              <a:gd name="T0" fmla="*/ 0 w 322"/>
              <a:gd name="T1" fmla="*/ 285 h 285"/>
              <a:gd name="T2" fmla="*/ 47 w 322"/>
              <a:gd name="T3" fmla="*/ 171 h 285"/>
              <a:gd name="T4" fmla="*/ 161 w 322"/>
              <a:gd name="T5" fmla="*/ 124 h 285"/>
              <a:gd name="T6" fmla="*/ 249 w 322"/>
              <a:gd name="T7" fmla="*/ 88 h 285"/>
              <a:gd name="T8" fmla="*/ 285 w 322"/>
              <a:gd name="T9" fmla="*/ 0 h 285"/>
              <a:gd name="T10" fmla="*/ 322 w 322"/>
              <a:gd name="T11" fmla="*/ 0 h 285"/>
              <a:gd name="T12" fmla="*/ 275 w 322"/>
              <a:gd name="T13" fmla="*/ 114 h 285"/>
              <a:gd name="T14" fmla="*/ 161 w 322"/>
              <a:gd name="T15" fmla="*/ 161 h 285"/>
              <a:gd name="T16" fmla="*/ 73 w 322"/>
              <a:gd name="T17" fmla="*/ 198 h 285"/>
              <a:gd name="T18" fmla="*/ 37 w 322"/>
              <a:gd name="T19" fmla="*/ 285 h 285"/>
              <a:gd name="T20" fmla="*/ 0 w 322"/>
              <a:gd name="T21" fmla="*/ 285 h 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2"/>
              <a:gd name="T34" fmla="*/ 0 h 285"/>
              <a:gd name="T35" fmla="*/ 322 w 322"/>
              <a:gd name="T36" fmla="*/ 285 h 2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2" h="285">
                <a:moveTo>
                  <a:pt x="0" y="285"/>
                </a:moveTo>
                <a:cubicBezTo>
                  <a:pt x="0" y="241"/>
                  <a:pt x="18" y="201"/>
                  <a:pt x="47" y="171"/>
                </a:cubicBezTo>
                <a:cubicBezTo>
                  <a:pt x="76" y="142"/>
                  <a:pt x="116" y="124"/>
                  <a:pt x="161" y="124"/>
                </a:cubicBezTo>
                <a:cubicBezTo>
                  <a:pt x="195" y="124"/>
                  <a:pt x="226" y="110"/>
                  <a:pt x="249" y="88"/>
                </a:cubicBezTo>
                <a:cubicBezTo>
                  <a:pt x="271" y="65"/>
                  <a:pt x="285" y="34"/>
                  <a:pt x="285" y="0"/>
                </a:cubicBezTo>
                <a:cubicBezTo>
                  <a:pt x="322" y="0"/>
                  <a:pt x="322" y="0"/>
                  <a:pt x="322" y="0"/>
                </a:cubicBezTo>
                <a:cubicBezTo>
                  <a:pt x="322" y="45"/>
                  <a:pt x="304" y="85"/>
                  <a:pt x="275" y="114"/>
                </a:cubicBezTo>
                <a:cubicBezTo>
                  <a:pt x="246" y="143"/>
                  <a:pt x="205" y="161"/>
                  <a:pt x="161" y="161"/>
                </a:cubicBezTo>
                <a:cubicBezTo>
                  <a:pt x="126" y="161"/>
                  <a:pt x="95" y="175"/>
                  <a:pt x="73" y="198"/>
                </a:cubicBezTo>
                <a:cubicBezTo>
                  <a:pt x="50" y="220"/>
                  <a:pt x="37" y="251"/>
                  <a:pt x="37" y="285"/>
                </a:cubicBezTo>
                <a:cubicBezTo>
                  <a:pt x="0" y="285"/>
                  <a:pt x="0" y="285"/>
                  <a:pt x="0" y="285"/>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Freeform 8"/>
          <p:cNvSpPr>
            <a:spLocks noChangeArrowheads="1"/>
          </p:cNvSpPr>
          <p:nvPr/>
        </p:nvSpPr>
        <p:spPr bwMode="auto">
          <a:xfrm>
            <a:off x="4905647" y="1325711"/>
            <a:ext cx="622300" cy="808038"/>
          </a:xfrm>
          <a:custGeom>
            <a:avLst/>
            <a:gdLst>
              <a:gd name="T0" fmla="*/ 286 w 323"/>
              <a:gd name="T1" fmla="*/ 420 h 420"/>
              <a:gd name="T2" fmla="*/ 249 w 323"/>
              <a:gd name="T3" fmla="*/ 333 h 420"/>
              <a:gd name="T4" fmla="*/ 162 w 323"/>
              <a:gd name="T5" fmla="*/ 296 h 420"/>
              <a:gd name="T6" fmla="*/ 48 w 323"/>
              <a:gd name="T7" fmla="*/ 249 h 420"/>
              <a:gd name="T8" fmla="*/ 0 w 323"/>
              <a:gd name="T9" fmla="*/ 135 h 420"/>
              <a:gd name="T10" fmla="*/ 0 w 323"/>
              <a:gd name="T11" fmla="*/ 0 h 420"/>
              <a:gd name="T12" fmla="*/ 37 w 323"/>
              <a:gd name="T13" fmla="*/ 0 h 420"/>
              <a:gd name="T14" fmla="*/ 37 w 323"/>
              <a:gd name="T15" fmla="*/ 135 h 420"/>
              <a:gd name="T16" fmla="*/ 74 w 323"/>
              <a:gd name="T17" fmla="*/ 223 h 420"/>
              <a:gd name="T18" fmla="*/ 162 w 323"/>
              <a:gd name="T19" fmla="*/ 259 h 420"/>
              <a:gd name="T20" fmla="*/ 276 w 323"/>
              <a:gd name="T21" fmla="*/ 306 h 420"/>
              <a:gd name="T22" fmla="*/ 323 w 323"/>
              <a:gd name="T23" fmla="*/ 420 h 420"/>
              <a:gd name="T24" fmla="*/ 286 w 323"/>
              <a:gd name="T25" fmla="*/ 420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3"/>
              <a:gd name="T40" fmla="*/ 0 h 420"/>
              <a:gd name="T41" fmla="*/ 323 w 323"/>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3" h="420">
                <a:moveTo>
                  <a:pt x="286" y="420"/>
                </a:moveTo>
                <a:cubicBezTo>
                  <a:pt x="286" y="386"/>
                  <a:pt x="272" y="355"/>
                  <a:pt x="249" y="333"/>
                </a:cubicBezTo>
                <a:cubicBezTo>
                  <a:pt x="227" y="310"/>
                  <a:pt x="196" y="296"/>
                  <a:pt x="162" y="296"/>
                </a:cubicBezTo>
                <a:cubicBezTo>
                  <a:pt x="117" y="296"/>
                  <a:pt x="77" y="278"/>
                  <a:pt x="48" y="249"/>
                </a:cubicBezTo>
                <a:cubicBezTo>
                  <a:pt x="18" y="220"/>
                  <a:pt x="0" y="180"/>
                  <a:pt x="0" y="135"/>
                </a:cubicBezTo>
                <a:cubicBezTo>
                  <a:pt x="0" y="0"/>
                  <a:pt x="0" y="0"/>
                  <a:pt x="0" y="0"/>
                </a:cubicBezTo>
                <a:cubicBezTo>
                  <a:pt x="37" y="0"/>
                  <a:pt x="37" y="0"/>
                  <a:pt x="37" y="0"/>
                </a:cubicBezTo>
                <a:cubicBezTo>
                  <a:pt x="37" y="135"/>
                  <a:pt x="37" y="135"/>
                  <a:pt x="37" y="135"/>
                </a:cubicBezTo>
                <a:cubicBezTo>
                  <a:pt x="37" y="169"/>
                  <a:pt x="51" y="200"/>
                  <a:pt x="74" y="223"/>
                </a:cubicBezTo>
                <a:cubicBezTo>
                  <a:pt x="96" y="245"/>
                  <a:pt x="127" y="259"/>
                  <a:pt x="162" y="259"/>
                </a:cubicBezTo>
                <a:cubicBezTo>
                  <a:pt x="206" y="259"/>
                  <a:pt x="246" y="277"/>
                  <a:pt x="276" y="306"/>
                </a:cubicBezTo>
                <a:cubicBezTo>
                  <a:pt x="305" y="336"/>
                  <a:pt x="323" y="376"/>
                  <a:pt x="323" y="420"/>
                </a:cubicBezTo>
                <a:cubicBezTo>
                  <a:pt x="286" y="420"/>
                  <a:pt x="286" y="420"/>
                  <a:pt x="286" y="42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6" name="Freeform 9"/>
          <p:cNvSpPr>
            <a:spLocks noChangeArrowheads="1"/>
          </p:cNvSpPr>
          <p:nvPr/>
        </p:nvSpPr>
        <p:spPr bwMode="auto">
          <a:xfrm>
            <a:off x="4905647" y="1824186"/>
            <a:ext cx="860425" cy="860425"/>
          </a:xfrm>
          <a:custGeom>
            <a:avLst/>
            <a:gdLst>
              <a:gd name="T0" fmla="*/ 447 w 447"/>
              <a:gd name="T1" fmla="*/ 37 h 447"/>
              <a:gd name="T2" fmla="*/ 359 w 447"/>
              <a:gd name="T3" fmla="*/ 74 h 447"/>
              <a:gd name="T4" fmla="*/ 323 w 447"/>
              <a:gd name="T5" fmla="*/ 161 h 447"/>
              <a:gd name="T6" fmla="*/ 276 w 447"/>
              <a:gd name="T7" fmla="*/ 275 h 447"/>
              <a:gd name="T8" fmla="*/ 162 w 447"/>
              <a:gd name="T9" fmla="*/ 323 h 447"/>
              <a:gd name="T10" fmla="*/ 74 w 447"/>
              <a:gd name="T11" fmla="*/ 359 h 447"/>
              <a:gd name="T12" fmla="*/ 37 w 447"/>
              <a:gd name="T13" fmla="*/ 447 h 447"/>
              <a:gd name="T14" fmla="*/ 0 w 447"/>
              <a:gd name="T15" fmla="*/ 447 h 447"/>
              <a:gd name="T16" fmla="*/ 48 w 447"/>
              <a:gd name="T17" fmla="*/ 333 h 447"/>
              <a:gd name="T18" fmla="*/ 162 w 447"/>
              <a:gd name="T19" fmla="*/ 286 h 447"/>
              <a:gd name="T20" fmla="*/ 249 w 447"/>
              <a:gd name="T21" fmla="*/ 249 h 447"/>
              <a:gd name="T22" fmla="*/ 286 w 447"/>
              <a:gd name="T23" fmla="*/ 161 h 447"/>
              <a:gd name="T24" fmla="*/ 333 w 447"/>
              <a:gd name="T25" fmla="*/ 47 h 447"/>
              <a:gd name="T26" fmla="*/ 447 w 447"/>
              <a:gd name="T27" fmla="*/ 0 h 447"/>
              <a:gd name="T28" fmla="*/ 447 w 447"/>
              <a:gd name="T29" fmla="*/ 37 h 4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7"/>
              <a:gd name="T46" fmla="*/ 0 h 447"/>
              <a:gd name="T47" fmla="*/ 447 w 447"/>
              <a:gd name="T48" fmla="*/ 447 h 4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7" h="447">
                <a:moveTo>
                  <a:pt x="447" y="37"/>
                </a:moveTo>
                <a:cubicBezTo>
                  <a:pt x="413" y="37"/>
                  <a:pt x="382" y="51"/>
                  <a:pt x="359" y="74"/>
                </a:cubicBezTo>
                <a:cubicBezTo>
                  <a:pt x="337" y="96"/>
                  <a:pt x="323" y="127"/>
                  <a:pt x="323" y="161"/>
                </a:cubicBezTo>
                <a:cubicBezTo>
                  <a:pt x="323" y="206"/>
                  <a:pt x="305" y="246"/>
                  <a:pt x="276" y="275"/>
                </a:cubicBezTo>
                <a:cubicBezTo>
                  <a:pt x="246" y="305"/>
                  <a:pt x="206" y="323"/>
                  <a:pt x="162" y="323"/>
                </a:cubicBezTo>
                <a:cubicBezTo>
                  <a:pt x="127" y="323"/>
                  <a:pt x="96" y="337"/>
                  <a:pt x="74" y="359"/>
                </a:cubicBezTo>
                <a:cubicBezTo>
                  <a:pt x="51" y="382"/>
                  <a:pt x="37" y="413"/>
                  <a:pt x="37" y="447"/>
                </a:cubicBezTo>
                <a:cubicBezTo>
                  <a:pt x="0" y="447"/>
                  <a:pt x="0" y="447"/>
                  <a:pt x="0" y="447"/>
                </a:cubicBezTo>
                <a:cubicBezTo>
                  <a:pt x="0" y="402"/>
                  <a:pt x="18" y="362"/>
                  <a:pt x="48" y="333"/>
                </a:cubicBezTo>
                <a:cubicBezTo>
                  <a:pt x="77" y="304"/>
                  <a:pt x="117" y="286"/>
                  <a:pt x="162" y="286"/>
                </a:cubicBezTo>
                <a:cubicBezTo>
                  <a:pt x="196" y="286"/>
                  <a:pt x="227" y="272"/>
                  <a:pt x="249" y="249"/>
                </a:cubicBezTo>
                <a:cubicBezTo>
                  <a:pt x="272" y="227"/>
                  <a:pt x="286" y="196"/>
                  <a:pt x="286" y="161"/>
                </a:cubicBezTo>
                <a:cubicBezTo>
                  <a:pt x="286" y="117"/>
                  <a:pt x="304" y="77"/>
                  <a:pt x="333" y="47"/>
                </a:cubicBezTo>
                <a:cubicBezTo>
                  <a:pt x="362" y="18"/>
                  <a:pt x="403" y="0"/>
                  <a:pt x="447" y="0"/>
                </a:cubicBezTo>
                <a:cubicBezTo>
                  <a:pt x="447" y="37"/>
                  <a:pt x="447" y="37"/>
                  <a:pt x="447" y="37"/>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 name="Freeform 10"/>
          <p:cNvSpPr>
            <a:spLocks noChangeArrowheads="1"/>
          </p:cNvSpPr>
          <p:nvPr/>
        </p:nvSpPr>
        <p:spPr bwMode="auto">
          <a:xfrm>
            <a:off x="3416572" y="1584474"/>
            <a:ext cx="2111375" cy="1647825"/>
          </a:xfrm>
          <a:custGeom>
            <a:avLst/>
            <a:gdLst>
              <a:gd name="T0" fmla="*/ 37 w 1097"/>
              <a:gd name="T1" fmla="*/ 0 h 856"/>
              <a:gd name="T2" fmla="*/ 73 w 1097"/>
              <a:gd name="T3" fmla="*/ 88 h 856"/>
              <a:gd name="T4" fmla="*/ 161 w 1097"/>
              <a:gd name="T5" fmla="*/ 124 h 856"/>
              <a:gd name="T6" fmla="*/ 275 w 1097"/>
              <a:gd name="T7" fmla="*/ 171 h 856"/>
              <a:gd name="T8" fmla="*/ 323 w 1097"/>
              <a:gd name="T9" fmla="*/ 285 h 856"/>
              <a:gd name="T10" fmla="*/ 359 w 1097"/>
              <a:gd name="T11" fmla="*/ 373 h 856"/>
              <a:gd name="T12" fmla="*/ 447 w 1097"/>
              <a:gd name="T13" fmla="*/ 410 h 856"/>
              <a:gd name="T14" fmla="*/ 650 w 1097"/>
              <a:gd name="T15" fmla="*/ 410 h 856"/>
              <a:gd name="T16" fmla="*/ 764 w 1097"/>
              <a:gd name="T17" fmla="*/ 457 h 856"/>
              <a:gd name="T18" fmla="*/ 811 w 1097"/>
              <a:gd name="T19" fmla="*/ 571 h 856"/>
              <a:gd name="T20" fmla="*/ 848 w 1097"/>
              <a:gd name="T21" fmla="*/ 659 h 856"/>
              <a:gd name="T22" fmla="*/ 936 w 1097"/>
              <a:gd name="T23" fmla="*/ 695 h 856"/>
              <a:gd name="T24" fmla="*/ 1050 w 1097"/>
              <a:gd name="T25" fmla="*/ 742 h 856"/>
              <a:gd name="T26" fmla="*/ 1097 w 1097"/>
              <a:gd name="T27" fmla="*/ 856 h 856"/>
              <a:gd name="T28" fmla="*/ 1060 w 1097"/>
              <a:gd name="T29" fmla="*/ 856 h 856"/>
              <a:gd name="T30" fmla="*/ 1023 w 1097"/>
              <a:gd name="T31" fmla="*/ 769 h 856"/>
              <a:gd name="T32" fmla="*/ 936 w 1097"/>
              <a:gd name="T33" fmla="*/ 732 h 856"/>
              <a:gd name="T34" fmla="*/ 822 w 1097"/>
              <a:gd name="T35" fmla="*/ 685 h 856"/>
              <a:gd name="T36" fmla="*/ 774 w 1097"/>
              <a:gd name="T37" fmla="*/ 571 h 856"/>
              <a:gd name="T38" fmla="*/ 738 w 1097"/>
              <a:gd name="T39" fmla="*/ 483 h 856"/>
              <a:gd name="T40" fmla="*/ 650 w 1097"/>
              <a:gd name="T41" fmla="*/ 447 h 856"/>
              <a:gd name="T42" fmla="*/ 447 w 1097"/>
              <a:gd name="T43" fmla="*/ 447 h 856"/>
              <a:gd name="T44" fmla="*/ 333 w 1097"/>
              <a:gd name="T45" fmla="*/ 399 h 856"/>
              <a:gd name="T46" fmla="*/ 286 w 1097"/>
              <a:gd name="T47" fmla="*/ 285 h 856"/>
              <a:gd name="T48" fmla="*/ 249 w 1097"/>
              <a:gd name="T49" fmla="*/ 198 h 856"/>
              <a:gd name="T50" fmla="*/ 161 w 1097"/>
              <a:gd name="T51" fmla="*/ 161 h 856"/>
              <a:gd name="T52" fmla="*/ 47 w 1097"/>
              <a:gd name="T53" fmla="*/ 114 h 856"/>
              <a:gd name="T54" fmla="*/ 0 w 1097"/>
              <a:gd name="T55" fmla="*/ 0 h 856"/>
              <a:gd name="T56" fmla="*/ 37 w 1097"/>
              <a:gd name="T57" fmla="*/ 0 h 8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97"/>
              <a:gd name="T88" fmla="*/ 0 h 856"/>
              <a:gd name="T89" fmla="*/ 1097 w 1097"/>
              <a:gd name="T90" fmla="*/ 856 h 8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97" h="856">
                <a:moveTo>
                  <a:pt x="37" y="0"/>
                </a:moveTo>
                <a:cubicBezTo>
                  <a:pt x="37" y="34"/>
                  <a:pt x="51" y="65"/>
                  <a:pt x="73" y="88"/>
                </a:cubicBezTo>
                <a:cubicBezTo>
                  <a:pt x="96" y="110"/>
                  <a:pt x="127" y="124"/>
                  <a:pt x="161" y="124"/>
                </a:cubicBezTo>
                <a:cubicBezTo>
                  <a:pt x="206" y="124"/>
                  <a:pt x="246" y="142"/>
                  <a:pt x="275" y="171"/>
                </a:cubicBezTo>
                <a:cubicBezTo>
                  <a:pt x="304" y="201"/>
                  <a:pt x="323" y="241"/>
                  <a:pt x="323" y="285"/>
                </a:cubicBezTo>
                <a:cubicBezTo>
                  <a:pt x="323" y="320"/>
                  <a:pt x="336" y="351"/>
                  <a:pt x="359" y="373"/>
                </a:cubicBezTo>
                <a:cubicBezTo>
                  <a:pt x="381" y="396"/>
                  <a:pt x="412" y="410"/>
                  <a:pt x="447" y="410"/>
                </a:cubicBezTo>
                <a:cubicBezTo>
                  <a:pt x="650" y="410"/>
                  <a:pt x="650" y="410"/>
                  <a:pt x="650" y="410"/>
                </a:cubicBezTo>
                <a:cubicBezTo>
                  <a:pt x="695" y="410"/>
                  <a:pt x="735" y="428"/>
                  <a:pt x="764" y="457"/>
                </a:cubicBezTo>
                <a:cubicBezTo>
                  <a:pt x="793" y="486"/>
                  <a:pt x="811" y="526"/>
                  <a:pt x="811" y="571"/>
                </a:cubicBezTo>
                <a:cubicBezTo>
                  <a:pt x="811" y="605"/>
                  <a:pt x="825" y="636"/>
                  <a:pt x="848" y="659"/>
                </a:cubicBezTo>
                <a:cubicBezTo>
                  <a:pt x="870" y="681"/>
                  <a:pt x="901" y="695"/>
                  <a:pt x="936" y="695"/>
                </a:cubicBezTo>
                <a:cubicBezTo>
                  <a:pt x="980" y="695"/>
                  <a:pt x="1020" y="713"/>
                  <a:pt x="1050" y="742"/>
                </a:cubicBezTo>
                <a:cubicBezTo>
                  <a:pt x="1079" y="772"/>
                  <a:pt x="1097" y="812"/>
                  <a:pt x="1097" y="856"/>
                </a:cubicBezTo>
                <a:cubicBezTo>
                  <a:pt x="1060" y="856"/>
                  <a:pt x="1060" y="856"/>
                  <a:pt x="1060" y="856"/>
                </a:cubicBezTo>
                <a:cubicBezTo>
                  <a:pt x="1060" y="822"/>
                  <a:pt x="1046" y="791"/>
                  <a:pt x="1023" y="769"/>
                </a:cubicBezTo>
                <a:cubicBezTo>
                  <a:pt x="1001" y="746"/>
                  <a:pt x="970" y="732"/>
                  <a:pt x="936" y="732"/>
                </a:cubicBezTo>
                <a:cubicBezTo>
                  <a:pt x="891" y="732"/>
                  <a:pt x="851" y="714"/>
                  <a:pt x="822" y="685"/>
                </a:cubicBezTo>
                <a:cubicBezTo>
                  <a:pt x="792" y="656"/>
                  <a:pt x="774" y="615"/>
                  <a:pt x="774" y="571"/>
                </a:cubicBezTo>
                <a:cubicBezTo>
                  <a:pt x="774" y="537"/>
                  <a:pt x="760" y="506"/>
                  <a:pt x="738" y="483"/>
                </a:cubicBezTo>
                <a:cubicBezTo>
                  <a:pt x="716" y="461"/>
                  <a:pt x="684" y="447"/>
                  <a:pt x="650" y="447"/>
                </a:cubicBezTo>
                <a:cubicBezTo>
                  <a:pt x="447" y="447"/>
                  <a:pt x="447" y="447"/>
                  <a:pt x="447" y="447"/>
                </a:cubicBezTo>
                <a:cubicBezTo>
                  <a:pt x="402" y="447"/>
                  <a:pt x="362" y="429"/>
                  <a:pt x="333" y="399"/>
                </a:cubicBezTo>
                <a:cubicBezTo>
                  <a:pt x="304" y="370"/>
                  <a:pt x="286" y="330"/>
                  <a:pt x="286" y="285"/>
                </a:cubicBezTo>
                <a:cubicBezTo>
                  <a:pt x="286" y="251"/>
                  <a:pt x="272" y="220"/>
                  <a:pt x="249" y="198"/>
                </a:cubicBezTo>
                <a:cubicBezTo>
                  <a:pt x="227" y="175"/>
                  <a:pt x="196" y="161"/>
                  <a:pt x="161" y="161"/>
                </a:cubicBezTo>
                <a:cubicBezTo>
                  <a:pt x="117" y="161"/>
                  <a:pt x="76" y="143"/>
                  <a:pt x="47" y="114"/>
                </a:cubicBezTo>
                <a:cubicBezTo>
                  <a:pt x="18" y="85"/>
                  <a:pt x="0" y="45"/>
                  <a:pt x="0" y="0"/>
                </a:cubicBezTo>
                <a:cubicBezTo>
                  <a:pt x="37" y="0"/>
                  <a:pt x="37" y="0"/>
                  <a:pt x="37"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8" name="Freeform 11"/>
          <p:cNvSpPr>
            <a:spLocks noChangeArrowheads="1"/>
          </p:cNvSpPr>
          <p:nvPr/>
        </p:nvSpPr>
        <p:spPr bwMode="auto">
          <a:xfrm>
            <a:off x="4515122" y="3151336"/>
            <a:ext cx="309563" cy="307975"/>
          </a:xfrm>
          <a:custGeom>
            <a:avLst/>
            <a:gdLst>
              <a:gd name="T0" fmla="*/ 161 w 161"/>
              <a:gd name="T1" fmla="*/ 37 h 161"/>
              <a:gd name="T2" fmla="*/ 73 w 161"/>
              <a:gd name="T3" fmla="*/ 73 h 161"/>
              <a:gd name="T4" fmla="*/ 37 w 161"/>
              <a:gd name="T5" fmla="*/ 161 h 161"/>
              <a:gd name="T6" fmla="*/ 0 w 161"/>
              <a:gd name="T7" fmla="*/ 161 h 161"/>
              <a:gd name="T8" fmla="*/ 47 w 161"/>
              <a:gd name="T9" fmla="*/ 47 h 161"/>
              <a:gd name="T10" fmla="*/ 161 w 161"/>
              <a:gd name="T11" fmla="*/ 0 h 161"/>
              <a:gd name="T12" fmla="*/ 161 w 161"/>
              <a:gd name="T13" fmla="*/ 37 h 161"/>
              <a:gd name="T14" fmla="*/ 0 60000 65536"/>
              <a:gd name="T15" fmla="*/ 0 60000 65536"/>
              <a:gd name="T16" fmla="*/ 0 60000 65536"/>
              <a:gd name="T17" fmla="*/ 0 60000 65536"/>
              <a:gd name="T18" fmla="*/ 0 60000 65536"/>
              <a:gd name="T19" fmla="*/ 0 60000 65536"/>
              <a:gd name="T20" fmla="*/ 0 60000 65536"/>
              <a:gd name="T21" fmla="*/ 0 w 161"/>
              <a:gd name="T22" fmla="*/ 0 h 161"/>
              <a:gd name="T23" fmla="*/ 161 w 161"/>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61">
                <a:moveTo>
                  <a:pt x="161" y="37"/>
                </a:moveTo>
                <a:cubicBezTo>
                  <a:pt x="127" y="37"/>
                  <a:pt x="96" y="51"/>
                  <a:pt x="73" y="73"/>
                </a:cubicBezTo>
                <a:cubicBezTo>
                  <a:pt x="51" y="96"/>
                  <a:pt x="37" y="127"/>
                  <a:pt x="37" y="161"/>
                </a:cubicBezTo>
                <a:cubicBezTo>
                  <a:pt x="0" y="161"/>
                  <a:pt x="0" y="161"/>
                  <a:pt x="0" y="161"/>
                </a:cubicBezTo>
                <a:cubicBezTo>
                  <a:pt x="0" y="116"/>
                  <a:pt x="18" y="76"/>
                  <a:pt x="47" y="47"/>
                </a:cubicBezTo>
                <a:cubicBezTo>
                  <a:pt x="76" y="18"/>
                  <a:pt x="117" y="0"/>
                  <a:pt x="161" y="0"/>
                </a:cubicBezTo>
                <a:cubicBezTo>
                  <a:pt x="161" y="37"/>
                  <a:pt x="161" y="37"/>
                  <a:pt x="161" y="37"/>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 name="Freeform 12"/>
          <p:cNvSpPr>
            <a:spLocks noChangeArrowheads="1"/>
          </p:cNvSpPr>
          <p:nvPr/>
        </p:nvSpPr>
        <p:spPr bwMode="auto">
          <a:xfrm>
            <a:off x="3964260" y="3354536"/>
            <a:ext cx="312737" cy="415925"/>
          </a:xfrm>
          <a:custGeom>
            <a:avLst/>
            <a:gdLst>
              <a:gd name="T0" fmla="*/ 37 w 162"/>
              <a:gd name="T1" fmla="*/ 55 h 216"/>
              <a:gd name="T2" fmla="*/ 74 w 162"/>
              <a:gd name="T3" fmla="*/ 143 h 216"/>
              <a:gd name="T4" fmla="*/ 162 w 162"/>
              <a:gd name="T5" fmla="*/ 179 h 216"/>
              <a:gd name="T6" fmla="*/ 162 w 162"/>
              <a:gd name="T7" fmla="*/ 216 h 216"/>
              <a:gd name="T8" fmla="*/ 48 w 162"/>
              <a:gd name="T9" fmla="*/ 169 h 216"/>
              <a:gd name="T10" fmla="*/ 1 w 162"/>
              <a:gd name="T11" fmla="*/ 55 h 216"/>
              <a:gd name="T12" fmla="*/ 0 w 162"/>
              <a:gd name="T13" fmla="*/ 55 h 216"/>
              <a:gd name="T14" fmla="*/ 0 w 162"/>
              <a:gd name="T15" fmla="*/ 0 h 216"/>
              <a:gd name="T16" fmla="*/ 38 w 162"/>
              <a:gd name="T17" fmla="*/ 0 h 216"/>
              <a:gd name="T18" fmla="*/ 38 w 162"/>
              <a:gd name="T19" fmla="*/ 55 h 216"/>
              <a:gd name="T20" fmla="*/ 37 w 162"/>
              <a:gd name="T21" fmla="*/ 55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2"/>
              <a:gd name="T34" fmla="*/ 0 h 216"/>
              <a:gd name="T35" fmla="*/ 162 w 162"/>
              <a:gd name="T36" fmla="*/ 216 h 2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2" h="216">
                <a:moveTo>
                  <a:pt x="37" y="55"/>
                </a:moveTo>
                <a:cubicBezTo>
                  <a:pt x="37" y="89"/>
                  <a:pt x="51" y="120"/>
                  <a:pt x="74" y="143"/>
                </a:cubicBezTo>
                <a:cubicBezTo>
                  <a:pt x="96" y="165"/>
                  <a:pt x="127" y="179"/>
                  <a:pt x="162" y="179"/>
                </a:cubicBezTo>
                <a:cubicBezTo>
                  <a:pt x="162" y="216"/>
                  <a:pt x="162" y="216"/>
                  <a:pt x="162" y="216"/>
                </a:cubicBezTo>
                <a:cubicBezTo>
                  <a:pt x="117" y="216"/>
                  <a:pt x="77" y="198"/>
                  <a:pt x="48" y="169"/>
                </a:cubicBezTo>
                <a:cubicBezTo>
                  <a:pt x="19" y="140"/>
                  <a:pt x="1" y="99"/>
                  <a:pt x="1" y="55"/>
                </a:cubicBezTo>
                <a:cubicBezTo>
                  <a:pt x="0" y="55"/>
                  <a:pt x="0" y="55"/>
                  <a:pt x="0" y="55"/>
                </a:cubicBezTo>
                <a:cubicBezTo>
                  <a:pt x="0" y="0"/>
                  <a:pt x="0" y="0"/>
                  <a:pt x="0" y="0"/>
                </a:cubicBezTo>
                <a:cubicBezTo>
                  <a:pt x="38" y="0"/>
                  <a:pt x="38" y="0"/>
                  <a:pt x="38" y="0"/>
                </a:cubicBezTo>
                <a:cubicBezTo>
                  <a:pt x="38" y="55"/>
                  <a:pt x="38" y="55"/>
                  <a:pt x="38" y="55"/>
                </a:cubicBezTo>
                <a:cubicBezTo>
                  <a:pt x="37" y="55"/>
                  <a:pt x="37" y="55"/>
                  <a:pt x="37" y="55"/>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0" name="Freeform 13"/>
          <p:cNvSpPr>
            <a:spLocks noChangeArrowheads="1"/>
          </p:cNvSpPr>
          <p:nvPr/>
        </p:nvSpPr>
        <p:spPr bwMode="auto">
          <a:xfrm>
            <a:off x="3727722" y="2373461"/>
            <a:ext cx="1096963" cy="1397000"/>
          </a:xfrm>
          <a:custGeom>
            <a:avLst/>
            <a:gdLst>
              <a:gd name="T0" fmla="*/ 447 w 571"/>
              <a:gd name="T1" fmla="*/ 447 h 726"/>
              <a:gd name="T2" fmla="*/ 447 w 571"/>
              <a:gd name="T3" fmla="*/ 565 h 726"/>
              <a:gd name="T4" fmla="*/ 483 w 571"/>
              <a:gd name="T5" fmla="*/ 653 h 726"/>
              <a:gd name="T6" fmla="*/ 571 w 571"/>
              <a:gd name="T7" fmla="*/ 689 h 726"/>
              <a:gd name="T8" fmla="*/ 571 w 571"/>
              <a:gd name="T9" fmla="*/ 726 h 726"/>
              <a:gd name="T10" fmla="*/ 457 w 571"/>
              <a:gd name="T11" fmla="*/ 679 h 726"/>
              <a:gd name="T12" fmla="*/ 410 w 571"/>
              <a:gd name="T13" fmla="*/ 565 h 726"/>
              <a:gd name="T14" fmla="*/ 410 w 571"/>
              <a:gd name="T15" fmla="*/ 447 h 726"/>
              <a:gd name="T16" fmla="*/ 410 w 571"/>
              <a:gd name="T17" fmla="*/ 446 h 726"/>
              <a:gd name="T18" fmla="*/ 374 w 571"/>
              <a:gd name="T19" fmla="*/ 359 h 726"/>
              <a:gd name="T20" fmla="*/ 286 w 571"/>
              <a:gd name="T21" fmla="*/ 322 h 726"/>
              <a:gd name="T22" fmla="*/ 172 w 571"/>
              <a:gd name="T23" fmla="*/ 275 h 726"/>
              <a:gd name="T24" fmla="*/ 125 w 571"/>
              <a:gd name="T25" fmla="*/ 161 h 726"/>
              <a:gd name="T26" fmla="*/ 88 w 571"/>
              <a:gd name="T27" fmla="*/ 73 h 726"/>
              <a:gd name="T28" fmla="*/ 0 w 571"/>
              <a:gd name="T29" fmla="*/ 37 h 726"/>
              <a:gd name="T30" fmla="*/ 0 w 571"/>
              <a:gd name="T31" fmla="*/ 0 h 726"/>
              <a:gd name="T32" fmla="*/ 114 w 571"/>
              <a:gd name="T33" fmla="*/ 47 h 726"/>
              <a:gd name="T34" fmla="*/ 162 w 571"/>
              <a:gd name="T35" fmla="*/ 161 h 726"/>
              <a:gd name="T36" fmla="*/ 198 w 571"/>
              <a:gd name="T37" fmla="*/ 249 h 726"/>
              <a:gd name="T38" fmla="*/ 286 w 571"/>
              <a:gd name="T39" fmla="*/ 285 h 726"/>
              <a:gd name="T40" fmla="*/ 400 w 571"/>
              <a:gd name="T41" fmla="*/ 332 h 726"/>
              <a:gd name="T42" fmla="*/ 447 w 571"/>
              <a:gd name="T43" fmla="*/ 446 h 726"/>
              <a:gd name="T44" fmla="*/ 447 w 571"/>
              <a:gd name="T45" fmla="*/ 447 h 7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71"/>
              <a:gd name="T70" fmla="*/ 0 h 726"/>
              <a:gd name="T71" fmla="*/ 571 w 571"/>
              <a:gd name="T72" fmla="*/ 726 h 7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71" h="726">
                <a:moveTo>
                  <a:pt x="447" y="447"/>
                </a:moveTo>
                <a:cubicBezTo>
                  <a:pt x="447" y="565"/>
                  <a:pt x="447" y="565"/>
                  <a:pt x="447" y="565"/>
                </a:cubicBezTo>
                <a:cubicBezTo>
                  <a:pt x="447" y="599"/>
                  <a:pt x="461" y="630"/>
                  <a:pt x="483" y="653"/>
                </a:cubicBezTo>
                <a:cubicBezTo>
                  <a:pt x="506" y="675"/>
                  <a:pt x="537" y="689"/>
                  <a:pt x="571" y="689"/>
                </a:cubicBezTo>
                <a:cubicBezTo>
                  <a:pt x="571" y="726"/>
                  <a:pt x="571" y="726"/>
                  <a:pt x="571" y="726"/>
                </a:cubicBezTo>
                <a:cubicBezTo>
                  <a:pt x="527" y="726"/>
                  <a:pt x="487" y="708"/>
                  <a:pt x="457" y="679"/>
                </a:cubicBezTo>
                <a:cubicBezTo>
                  <a:pt x="428" y="650"/>
                  <a:pt x="410" y="609"/>
                  <a:pt x="410" y="565"/>
                </a:cubicBezTo>
                <a:cubicBezTo>
                  <a:pt x="410" y="447"/>
                  <a:pt x="410" y="447"/>
                  <a:pt x="410" y="447"/>
                </a:cubicBezTo>
                <a:cubicBezTo>
                  <a:pt x="410" y="446"/>
                  <a:pt x="410" y="446"/>
                  <a:pt x="410" y="446"/>
                </a:cubicBezTo>
                <a:cubicBezTo>
                  <a:pt x="410" y="412"/>
                  <a:pt x="396" y="381"/>
                  <a:pt x="374" y="359"/>
                </a:cubicBezTo>
                <a:cubicBezTo>
                  <a:pt x="351" y="336"/>
                  <a:pt x="320" y="322"/>
                  <a:pt x="286" y="322"/>
                </a:cubicBezTo>
                <a:cubicBezTo>
                  <a:pt x="241" y="322"/>
                  <a:pt x="201" y="304"/>
                  <a:pt x="172" y="275"/>
                </a:cubicBezTo>
                <a:cubicBezTo>
                  <a:pt x="143" y="246"/>
                  <a:pt x="125" y="205"/>
                  <a:pt x="125" y="161"/>
                </a:cubicBezTo>
                <a:cubicBezTo>
                  <a:pt x="125" y="127"/>
                  <a:pt x="111" y="96"/>
                  <a:pt x="88" y="73"/>
                </a:cubicBezTo>
                <a:cubicBezTo>
                  <a:pt x="66" y="51"/>
                  <a:pt x="35" y="37"/>
                  <a:pt x="0" y="37"/>
                </a:cubicBezTo>
                <a:cubicBezTo>
                  <a:pt x="0" y="0"/>
                  <a:pt x="0" y="0"/>
                  <a:pt x="0" y="0"/>
                </a:cubicBezTo>
                <a:cubicBezTo>
                  <a:pt x="45" y="0"/>
                  <a:pt x="85" y="18"/>
                  <a:pt x="114" y="47"/>
                </a:cubicBezTo>
                <a:cubicBezTo>
                  <a:pt x="143" y="76"/>
                  <a:pt x="162" y="116"/>
                  <a:pt x="162" y="161"/>
                </a:cubicBezTo>
                <a:cubicBezTo>
                  <a:pt x="162" y="195"/>
                  <a:pt x="175" y="226"/>
                  <a:pt x="198" y="249"/>
                </a:cubicBezTo>
                <a:cubicBezTo>
                  <a:pt x="220" y="271"/>
                  <a:pt x="251" y="285"/>
                  <a:pt x="286" y="285"/>
                </a:cubicBezTo>
                <a:cubicBezTo>
                  <a:pt x="330" y="285"/>
                  <a:pt x="371" y="303"/>
                  <a:pt x="400" y="332"/>
                </a:cubicBezTo>
                <a:cubicBezTo>
                  <a:pt x="429" y="362"/>
                  <a:pt x="447" y="402"/>
                  <a:pt x="447" y="446"/>
                </a:cubicBezTo>
                <a:cubicBezTo>
                  <a:pt x="447" y="447"/>
                  <a:pt x="447" y="447"/>
                  <a:pt x="447" y="447"/>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1" name="Freeform 14"/>
          <p:cNvSpPr>
            <a:spLocks noChangeArrowheads="1"/>
          </p:cNvSpPr>
          <p:nvPr/>
        </p:nvSpPr>
        <p:spPr bwMode="auto">
          <a:xfrm>
            <a:off x="4515122" y="2373461"/>
            <a:ext cx="1800225" cy="1636713"/>
          </a:xfrm>
          <a:custGeom>
            <a:avLst/>
            <a:gdLst>
              <a:gd name="T0" fmla="*/ 0 w 936"/>
              <a:gd name="T1" fmla="*/ 850 h 850"/>
              <a:gd name="T2" fmla="*/ 47 w 936"/>
              <a:gd name="T3" fmla="*/ 736 h 850"/>
              <a:gd name="T4" fmla="*/ 161 w 936"/>
              <a:gd name="T5" fmla="*/ 689 h 850"/>
              <a:gd name="T6" fmla="*/ 365 w 936"/>
              <a:gd name="T7" fmla="*/ 689 h 850"/>
              <a:gd name="T8" fmla="*/ 452 w 936"/>
              <a:gd name="T9" fmla="*/ 653 h 850"/>
              <a:gd name="T10" fmla="*/ 489 w 936"/>
              <a:gd name="T11" fmla="*/ 565 h 850"/>
              <a:gd name="T12" fmla="*/ 489 w 936"/>
              <a:gd name="T13" fmla="*/ 446 h 850"/>
              <a:gd name="T14" fmla="*/ 536 w 936"/>
              <a:gd name="T15" fmla="*/ 332 h 850"/>
              <a:gd name="T16" fmla="*/ 650 w 936"/>
              <a:gd name="T17" fmla="*/ 285 h 850"/>
              <a:gd name="T18" fmla="*/ 738 w 936"/>
              <a:gd name="T19" fmla="*/ 249 h 850"/>
              <a:gd name="T20" fmla="*/ 774 w 936"/>
              <a:gd name="T21" fmla="*/ 161 h 850"/>
              <a:gd name="T22" fmla="*/ 822 w 936"/>
              <a:gd name="T23" fmla="*/ 47 h 850"/>
              <a:gd name="T24" fmla="*/ 936 w 936"/>
              <a:gd name="T25" fmla="*/ 0 h 850"/>
              <a:gd name="T26" fmla="*/ 936 w 936"/>
              <a:gd name="T27" fmla="*/ 37 h 850"/>
              <a:gd name="T28" fmla="*/ 848 w 936"/>
              <a:gd name="T29" fmla="*/ 73 h 850"/>
              <a:gd name="T30" fmla="*/ 811 w 936"/>
              <a:gd name="T31" fmla="*/ 161 h 850"/>
              <a:gd name="T32" fmla="*/ 764 w 936"/>
              <a:gd name="T33" fmla="*/ 275 h 850"/>
              <a:gd name="T34" fmla="*/ 650 w 936"/>
              <a:gd name="T35" fmla="*/ 322 h 850"/>
              <a:gd name="T36" fmla="*/ 562 w 936"/>
              <a:gd name="T37" fmla="*/ 359 h 850"/>
              <a:gd name="T38" fmla="*/ 526 w 936"/>
              <a:gd name="T39" fmla="*/ 446 h 850"/>
              <a:gd name="T40" fmla="*/ 526 w 936"/>
              <a:gd name="T41" fmla="*/ 565 h 850"/>
              <a:gd name="T42" fmla="*/ 479 w 936"/>
              <a:gd name="T43" fmla="*/ 679 h 850"/>
              <a:gd name="T44" fmla="*/ 365 w 936"/>
              <a:gd name="T45" fmla="*/ 726 h 850"/>
              <a:gd name="T46" fmla="*/ 161 w 936"/>
              <a:gd name="T47" fmla="*/ 726 h 850"/>
              <a:gd name="T48" fmla="*/ 73 w 936"/>
              <a:gd name="T49" fmla="*/ 763 h 850"/>
              <a:gd name="T50" fmla="*/ 37 w 936"/>
              <a:gd name="T51" fmla="*/ 850 h 850"/>
              <a:gd name="T52" fmla="*/ 0 w 936"/>
              <a:gd name="T53" fmla="*/ 850 h 8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6"/>
              <a:gd name="T82" fmla="*/ 0 h 850"/>
              <a:gd name="T83" fmla="*/ 936 w 936"/>
              <a:gd name="T84" fmla="*/ 850 h 8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6" h="850">
                <a:moveTo>
                  <a:pt x="0" y="850"/>
                </a:moveTo>
                <a:cubicBezTo>
                  <a:pt x="0" y="806"/>
                  <a:pt x="18" y="766"/>
                  <a:pt x="47" y="736"/>
                </a:cubicBezTo>
                <a:cubicBezTo>
                  <a:pt x="76" y="707"/>
                  <a:pt x="117" y="689"/>
                  <a:pt x="161" y="689"/>
                </a:cubicBezTo>
                <a:cubicBezTo>
                  <a:pt x="365" y="689"/>
                  <a:pt x="365" y="689"/>
                  <a:pt x="365" y="689"/>
                </a:cubicBezTo>
                <a:cubicBezTo>
                  <a:pt x="399" y="689"/>
                  <a:pt x="430" y="675"/>
                  <a:pt x="452" y="653"/>
                </a:cubicBezTo>
                <a:cubicBezTo>
                  <a:pt x="475" y="630"/>
                  <a:pt x="489" y="599"/>
                  <a:pt x="489" y="565"/>
                </a:cubicBezTo>
                <a:cubicBezTo>
                  <a:pt x="489" y="446"/>
                  <a:pt x="489" y="446"/>
                  <a:pt x="489" y="446"/>
                </a:cubicBezTo>
                <a:cubicBezTo>
                  <a:pt x="489" y="402"/>
                  <a:pt x="507" y="362"/>
                  <a:pt x="536" y="332"/>
                </a:cubicBezTo>
                <a:cubicBezTo>
                  <a:pt x="565" y="303"/>
                  <a:pt x="606" y="285"/>
                  <a:pt x="650" y="285"/>
                </a:cubicBezTo>
                <a:cubicBezTo>
                  <a:pt x="684" y="285"/>
                  <a:pt x="715" y="271"/>
                  <a:pt x="738" y="249"/>
                </a:cubicBezTo>
                <a:cubicBezTo>
                  <a:pt x="760" y="226"/>
                  <a:pt x="774" y="195"/>
                  <a:pt x="774" y="161"/>
                </a:cubicBezTo>
                <a:cubicBezTo>
                  <a:pt x="774" y="116"/>
                  <a:pt x="792" y="76"/>
                  <a:pt x="822" y="47"/>
                </a:cubicBezTo>
                <a:cubicBezTo>
                  <a:pt x="851" y="18"/>
                  <a:pt x="891" y="0"/>
                  <a:pt x="936" y="0"/>
                </a:cubicBezTo>
                <a:cubicBezTo>
                  <a:pt x="936" y="37"/>
                  <a:pt x="936" y="37"/>
                  <a:pt x="936" y="37"/>
                </a:cubicBezTo>
                <a:cubicBezTo>
                  <a:pt x="901" y="37"/>
                  <a:pt x="870" y="51"/>
                  <a:pt x="848" y="73"/>
                </a:cubicBezTo>
                <a:cubicBezTo>
                  <a:pt x="825" y="96"/>
                  <a:pt x="811" y="127"/>
                  <a:pt x="811" y="161"/>
                </a:cubicBezTo>
                <a:cubicBezTo>
                  <a:pt x="811" y="205"/>
                  <a:pt x="793" y="246"/>
                  <a:pt x="764" y="275"/>
                </a:cubicBezTo>
                <a:cubicBezTo>
                  <a:pt x="735" y="304"/>
                  <a:pt x="695" y="322"/>
                  <a:pt x="650" y="322"/>
                </a:cubicBezTo>
                <a:cubicBezTo>
                  <a:pt x="616" y="322"/>
                  <a:pt x="585" y="336"/>
                  <a:pt x="562" y="359"/>
                </a:cubicBezTo>
                <a:cubicBezTo>
                  <a:pt x="540" y="381"/>
                  <a:pt x="526" y="412"/>
                  <a:pt x="526" y="446"/>
                </a:cubicBezTo>
                <a:cubicBezTo>
                  <a:pt x="526" y="565"/>
                  <a:pt x="526" y="565"/>
                  <a:pt x="526" y="565"/>
                </a:cubicBezTo>
                <a:cubicBezTo>
                  <a:pt x="526" y="609"/>
                  <a:pt x="508" y="650"/>
                  <a:pt x="479" y="679"/>
                </a:cubicBezTo>
                <a:cubicBezTo>
                  <a:pt x="449" y="708"/>
                  <a:pt x="409" y="726"/>
                  <a:pt x="365" y="726"/>
                </a:cubicBezTo>
                <a:cubicBezTo>
                  <a:pt x="161" y="726"/>
                  <a:pt x="161" y="726"/>
                  <a:pt x="161" y="726"/>
                </a:cubicBezTo>
                <a:cubicBezTo>
                  <a:pt x="127" y="726"/>
                  <a:pt x="96" y="740"/>
                  <a:pt x="73" y="763"/>
                </a:cubicBezTo>
                <a:cubicBezTo>
                  <a:pt x="51" y="785"/>
                  <a:pt x="37" y="816"/>
                  <a:pt x="37" y="850"/>
                </a:cubicBezTo>
                <a:cubicBezTo>
                  <a:pt x="0" y="850"/>
                  <a:pt x="0" y="850"/>
                  <a:pt x="0" y="85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2" name="Freeform 15"/>
          <p:cNvSpPr>
            <a:spLocks noChangeArrowheads="1"/>
          </p:cNvSpPr>
          <p:nvPr/>
        </p:nvSpPr>
        <p:spPr bwMode="auto">
          <a:xfrm>
            <a:off x="3026047" y="2524274"/>
            <a:ext cx="1560513" cy="1981200"/>
          </a:xfrm>
          <a:custGeom>
            <a:avLst/>
            <a:gdLst>
              <a:gd name="T0" fmla="*/ 774 w 811"/>
              <a:gd name="T1" fmla="*/ 1030 h 1030"/>
              <a:gd name="T2" fmla="*/ 774 w 811"/>
              <a:gd name="T3" fmla="*/ 772 h 1030"/>
              <a:gd name="T4" fmla="*/ 738 w 811"/>
              <a:gd name="T5" fmla="*/ 685 h 1030"/>
              <a:gd name="T6" fmla="*/ 650 w 811"/>
              <a:gd name="T7" fmla="*/ 648 h 1030"/>
              <a:gd name="T8" fmla="*/ 446 w 811"/>
              <a:gd name="T9" fmla="*/ 648 h 1030"/>
              <a:gd name="T10" fmla="*/ 332 w 811"/>
              <a:gd name="T11" fmla="*/ 601 h 1030"/>
              <a:gd name="T12" fmla="*/ 285 w 811"/>
              <a:gd name="T13" fmla="*/ 487 h 1030"/>
              <a:gd name="T14" fmla="*/ 285 w 811"/>
              <a:gd name="T15" fmla="*/ 285 h 1030"/>
              <a:gd name="T16" fmla="*/ 285 w 811"/>
              <a:gd name="T17" fmla="*/ 285 h 1030"/>
              <a:gd name="T18" fmla="*/ 249 w 811"/>
              <a:gd name="T19" fmla="*/ 198 h 1030"/>
              <a:gd name="T20" fmla="*/ 161 w 811"/>
              <a:gd name="T21" fmla="*/ 161 h 1030"/>
              <a:gd name="T22" fmla="*/ 47 w 811"/>
              <a:gd name="T23" fmla="*/ 114 h 1030"/>
              <a:gd name="T24" fmla="*/ 0 w 811"/>
              <a:gd name="T25" fmla="*/ 0 h 1030"/>
              <a:gd name="T26" fmla="*/ 37 w 811"/>
              <a:gd name="T27" fmla="*/ 0 h 1030"/>
              <a:gd name="T28" fmla="*/ 73 w 811"/>
              <a:gd name="T29" fmla="*/ 88 h 1030"/>
              <a:gd name="T30" fmla="*/ 161 w 811"/>
              <a:gd name="T31" fmla="*/ 124 h 1030"/>
              <a:gd name="T32" fmla="*/ 275 w 811"/>
              <a:gd name="T33" fmla="*/ 171 h 1030"/>
              <a:gd name="T34" fmla="*/ 322 w 811"/>
              <a:gd name="T35" fmla="*/ 285 h 1030"/>
              <a:gd name="T36" fmla="*/ 322 w 811"/>
              <a:gd name="T37" fmla="*/ 285 h 1030"/>
              <a:gd name="T38" fmla="*/ 322 w 811"/>
              <a:gd name="T39" fmla="*/ 487 h 1030"/>
              <a:gd name="T40" fmla="*/ 359 w 811"/>
              <a:gd name="T41" fmla="*/ 575 h 1030"/>
              <a:gd name="T42" fmla="*/ 446 w 811"/>
              <a:gd name="T43" fmla="*/ 611 h 1030"/>
              <a:gd name="T44" fmla="*/ 650 w 811"/>
              <a:gd name="T45" fmla="*/ 611 h 1030"/>
              <a:gd name="T46" fmla="*/ 764 w 811"/>
              <a:gd name="T47" fmla="*/ 658 h 1030"/>
              <a:gd name="T48" fmla="*/ 811 w 811"/>
              <a:gd name="T49" fmla="*/ 772 h 1030"/>
              <a:gd name="T50" fmla="*/ 811 w 811"/>
              <a:gd name="T51" fmla="*/ 1030 h 1030"/>
              <a:gd name="T52" fmla="*/ 774 w 811"/>
              <a:gd name="T53" fmla="*/ 1030 h 10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11"/>
              <a:gd name="T82" fmla="*/ 0 h 1030"/>
              <a:gd name="T83" fmla="*/ 811 w 811"/>
              <a:gd name="T84" fmla="*/ 1030 h 10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11" h="1030">
                <a:moveTo>
                  <a:pt x="774" y="1030"/>
                </a:moveTo>
                <a:cubicBezTo>
                  <a:pt x="774" y="772"/>
                  <a:pt x="774" y="772"/>
                  <a:pt x="774" y="772"/>
                </a:cubicBezTo>
                <a:cubicBezTo>
                  <a:pt x="774" y="738"/>
                  <a:pt x="760" y="707"/>
                  <a:pt x="738" y="685"/>
                </a:cubicBezTo>
                <a:cubicBezTo>
                  <a:pt x="715" y="662"/>
                  <a:pt x="684" y="648"/>
                  <a:pt x="650" y="648"/>
                </a:cubicBezTo>
                <a:cubicBezTo>
                  <a:pt x="446" y="648"/>
                  <a:pt x="446" y="648"/>
                  <a:pt x="446" y="648"/>
                </a:cubicBezTo>
                <a:cubicBezTo>
                  <a:pt x="402" y="648"/>
                  <a:pt x="362" y="630"/>
                  <a:pt x="332" y="601"/>
                </a:cubicBezTo>
                <a:cubicBezTo>
                  <a:pt x="303" y="572"/>
                  <a:pt x="285" y="531"/>
                  <a:pt x="285" y="487"/>
                </a:cubicBezTo>
                <a:cubicBezTo>
                  <a:pt x="285" y="285"/>
                  <a:pt x="285" y="285"/>
                  <a:pt x="285" y="285"/>
                </a:cubicBezTo>
                <a:cubicBezTo>
                  <a:pt x="285" y="285"/>
                  <a:pt x="285" y="285"/>
                  <a:pt x="285" y="285"/>
                </a:cubicBezTo>
                <a:cubicBezTo>
                  <a:pt x="285" y="251"/>
                  <a:pt x="271" y="220"/>
                  <a:pt x="249" y="198"/>
                </a:cubicBezTo>
                <a:cubicBezTo>
                  <a:pt x="226" y="175"/>
                  <a:pt x="195" y="161"/>
                  <a:pt x="161" y="161"/>
                </a:cubicBezTo>
                <a:cubicBezTo>
                  <a:pt x="116" y="161"/>
                  <a:pt x="76" y="143"/>
                  <a:pt x="47" y="114"/>
                </a:cubicBezTo>
                <a:cubicBezTo>
                  <a:pt x="18" y="85"/>
                  <a:pt x="0" y="44"/>
                  <a:pt x="0" y="0"/>
                </a:cubicBezTo>
                <a:cubicBezTo>
                  <a:pt x="37" y="0"/>
                  <a:pt x="37" y="0"/>
                  <a:pt x="37" y="0"/>
                </a:cubicBezTo>
                <a:cubicBezTo>
                  <a:pt x="37" y="34"/>
                  <a:pt x="51" y="65"/>
                  <a:pt x="73" y="88"/>
                </a:cubicBezTo>
                <a:cubicBezTo>
                  <a:pt x="96" y="110"/>
                  <a:pt x="127" y="124"/>
                  <a:pt x="161" y="124"/>
                </a:cubicBezTo>
                <a:cubicBezTo>
                  <a:pt x="205" y="124"/>
                  <a:pt x="246" y="142"/>
                  <a:pt x="275" y="171"/>
                </a:cubicBezTo>
                <a:cubicBezTo>
                  <a:pt x="304" y="201"/>
                  <a:pt x="322" y="241"/>
                  <a:pt x="322" y="285"/>
                </a:cubicBezTo>
                <a:cubicBezTo>
                  <a:pt x="322" y="285"/>
                  <a:pt x="322" y="285"/>
                  <a:pt x="322" y="285"/>
                </a:cubicBezTo>
                <a:cubicBezTo>
                  <a:pt x="322" y="487"/>
                  <a:pt x="322" y="487"/>
                  <a:pt x="322" y="487"/>
                </a:cubicBezTo>
                <a:cubicBezTo>
                  <a:pt x="322" y="521"/>
                  <a:pt x="336" y="552"/>
                  <a:pt x="359" y="575"/>
                </a:cubicBezTo>
                <a:cubicBezTo>
                  <a:pt x="381" y="597"/>
                  <a:pt x="412" y="611"/>
                  <a:pt x="446" y="611"/>
                </a:cubicBezTo>
                <a:cubicBezTo>
                  <a:pt x="650" y="611"/>
                  <a:pt x="650" y="611"/>
                  <a:pt x="650" y="611"/>
                </a:cubicBezTo>
                <a:cubicBezTo>
                  <a:pt x="694" y="611"/>
                  <a:pt x="735" y="629"/>
                  <a:pt x="764" y="658"/>
                </a:cubicBezTo>
                <a:cubicBezTo>
                  <a:pt x="793" y="688"/>
                  <a:pt x="811" y="728"/>
                  <a:pt x="811" y="772"/>
                </a:cubicBezTo>
                <a:cubicBezTo>
                  <a:pt x="811" y="1030"/>
                  <a:pt x="811" y="1030"/>
                  <a:pt x="811" y="1030"/>
                </a:cubicBezTo>
                <a:cubicBezTo>
                  <a:pt x="774" y="1030"/>
                  <a:pt x="774" y="1030"/>
                  <a:pt x="774" y="103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3" name="Oval 16"/>
          <p:cNvSpPr>
            <a:spLocks noChangeArrowheads="1"/>
          </p:cNvSpPr>
          <p:nvPr/>
        </p:nvSpPr>
        <p:spPr bwMode="auto">
          <a:xfrm>
            <a:off x="4772297" y="987574"/>
            <a:ext cx="339725" cy="336550"/>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4" name="Oval 17"/>
          <p:cNvSpPr>
            <a:spLocks noChangeArrowheads="1"/>
          </p:cNvSpPr>
          <p:nvPr/>
        </p:nvSpPr>
        <p:spPr bwMode="auto">
          <a:xfrm>
            <a:off x="5766072" y="1690836"/>
            <a:ext cx="339725" cy="334963"/>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5" name="Oval 18"/>
          <p:cNvSpPr>
            <a:spLocks noChangeArrowheads="1"/>
          </p:cNvSpPr>
          <p:nvPr/>
        </p:nvSpPr>
        <p:spPr bwMode="auto">
          <a:xfrm>
            <a:off x="6315347" y="2238524"/>
            <a:ext cx="338138" cy="338137"/>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6" name="Oval 19"/>
          <p:cNvSpPr>
            <a:spLocks noChangeArrowheads="1"/>
          </p:cNvSpPr>
          <p:nvPr/>
        </p:nvSpPr>
        <p:spPr bwMode="auto">
          <a:xfrm>
            <a:off x="3832497" y="3016399"/>
            <a:ext cx="338138" cy="338137"/>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7" name="Oval 20"/>
          <p:cNvSpPr>
            <a:spLocks noChangeArrowheads="1"/>
          </p:cNvSpPr>
          <p:nvPr/>
        </p:nvSpPr>
        <p:spPr bwMode="auto">
          <a:xfrm>
            <a:off x="2889522" y="2184549"/>
            <a:ext cx="339725" cy="339725"/>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8" name="Oval 21"/>
          <p:cNvSpPr>
            <a:spLocks noChangeArrowheads="1"/>
          </p:cNvSpPr>
          <p:nvPr/>
        </p:nvSpPr>
        <p:spPr bwMode="auto">
          <a:xfrm>
            <a:off x="4383360" y="1246336"/>
            <a:ext cx="334962" cy="339725"/>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9" name="Oval 22"/>
          <p:cNvSpPr>
            <a:spLocks noChangeArrowheads="1"/>
          </p:cNvSpPr>
          <p:nvPr/>
        </p:nvSpPr>
        <p:spPr bwMode="auto">
          <a:xfrm>
            <a:off x="3283222" y="1246336"/>
            <a:ext cx="336550" cy="339725"/>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20" name="Oval 23"/>
          <p:cNvSpPr>
            <a:spLocks noChangeArrowheads="1"/>
          </p:cNvSpPr>
          <p:nvPr/>
        </p:nvSpPr>
        <p:spPr bwMode="auto">
          <a:xfrm>
            <a:off x="3389585" y="2238524"/>
            <a:ext cx="336550" cy="338137"/>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21" name="Oval 24"/>
          <p:cNvSpPr>
            <a:spLocks noChangeArrowheads="1"/>
          </p:cNvSpPr>
          <p:nvPr/>
        </p:nvSpPr>
        <p:spPr bwMode="auto">
          <a:xfrm>
            <a:off x="4583385" y="1795611"/>
            <a:ext cx="334962" cy="336550"/>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22" name="Oval 25"/>
          <p:cNvSpPr>
            <a:spLocks noChangeArrowheads="1"/>
          </p:cNvSpPr>
          <p:nvPr/>
        </p:nvSpPr>
        <p:spPr bwMode="auto">
          <a:xfrm>
            <a:off x="2610122" y="3016399"/>
            <a:ext cx="339725" cy="338137"/>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23" name="Oval 26"/>
          <p:cNvSpPr>
            <a:spLocks noChangeArrowheads="1"/>
          </p:cNvSpPr>
          <p:nvPr/>
        </p:nvSpPr>
        <p:spPr bwMode="auto">
          <a:xfrm>
            <a:off x="4824685" y="3016399"/>
            <a:ext cx="338137" cy="338137"/>
          </a:xfrm>
          <a:prstGeom prst="ellipse">
            <a:avLst/>
          </a:prstGeom>
          <a:solidFill>
            <a:srgbClr val="FFFFFF">
              <a:alpha val="30196"/>
            </a:srgbClr>
          </a:solidFill>
          <a:ln w="43" cap="flat" cmpd="sng">
            <a:no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24" name="Oval 27"/>
          <p:cNvSpPr>
            <a:spLocks noChangeArrowheads="1"/>
          </p:cNvSpPr>
          <p:nvPr/>
        </p:nvSpPr>
        <p:spPr bwMode="auto">
          <a:xfrm>
            <a:off x="4383360" y="4505474"/>
            <a:ext cx="334962" cy="339725"/>
          </a:xfrm>
          <a:prstGeom prst="ellipse">
            <a:avLst/>
          </a:prstGeom>
          <a:solidFill>
            <a:srgbClr val="FFFFFF">
              <a:alpha val="30196"/>
            </a:srgbClr>
          </a:solidFill>
          <a:ln w="9525" cmpd="sng">
            <a:solidFill>
              <a:srgbClr val="7F7F7F"/>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5" name="Freeform 28"/>
          <p:cNvSpPr>
            <a:spLocks noEditPoints="1" noChangeArrowheads="1"/>
          </p:cNvSpPr>
          <p:nvPr/>
        </p:nvSpPr>
        <p:spPr bwMode="auto">
          <a:xfrm>
            <a:off x="4484960" y="4570561"/>
            <a:ext cx="133350" cy="209550"/>
          </a:xfrm>
          <a:custGeom>
            <a:avLst/>
            <a:gdLst>
              <a:gd name="T0" fmla="*/ 35 w 69"/>
              <a:gd name="T1" fmla="*/ 110 h 110"/>
              <a:gd name="T2" fmla="*/ 15 w 69"/>
              <a:gd name="T3" fmla="*/ 56 h 110"/>
              <a:gd name="T4" fmla="*/ 14 w 69"/>
              <a:gd name="T5" fmla="*/ 86 h 110"/>
              <a:gd name="T6" fmla="*/ 10 w 69"/>
              <a:gd name="T7" fmla="*/ 38 h 110"/>
              <a:gd name="T8" fmla="*/ 35 w 69"/>
              <a:gd name="T9" fmla="*/ 33 h 110"/>
              <a:gd name="T10" fmla="*/ 59 w 69"/>
              <a:gd name="T11" fmla="*/ 38 h 110"/>
              <a:gd name="T12" fmla="*/ 55 w 69"/>
              <a:gd name="T13" fmla="*/ 86 h 110"/>
              <a:gd name="T14" fmla="*/ 55 w 69"/>
              <a:gd name="T15" fmla="*/ 56 h 110"/>
              <a:gd name="T16" fmla="*/ 35 w 69"/>
              <a:gd name="T17" fmla="*/ 110 h 110"/>
              <a:gd name="T18" fmla="*/ 35 w 69"/>
              <a:gd name="T19" fmla="*/ 0 h 110"/>
              <a:gd name="T20" fmla="*/ 49 w 69"/>
              <a:gd name="T21" fmla="*/ 14 h 110"/>
              <a:gd name="T22" fmla="*/ 35 w 69"/>
              <a:gd name="T23" fmla="*/ 29 h 110"/>
              <a:gd name="T24" fmla="*/ 20 w 69"/>
              <a:gd name="T25" fmla="*/ 14 h 110"/>
              <a:gd name="T26" fmla="*/ 35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5" y="110"/>
                </a:moveTo>
                <a:cubicBezTo>
                  <a:pt x="8" y="88"/>
                  <a:pt x="24" y="71"/>
                  <a:pt x="15" y="56"/>
                </a:cubicBezTo>
                <a:cubicBezTo>
                  <a:pt x="13" y="66"/>
                  <a:pt x="11" y="72"/>
                  <a:pt x="14" y="86"/>
                </a:cubicBezTo>
                <a:cubicBezTo>
                  <a:pt x="1" y="72"/>
                  <a:pt x="0" y="44"/>
                  <a:pt x="10" y="38"/>
                </a:cubicBezTo>
                <a:cubicBezTo>
                  <a:pt x="20" y="32"/>
                  <a:pt x="26" y="33"/>
                  <a:pt x="35" y="33"/>
                </a:cubicBezTo>
                <a:cubicBezTo>
                  <a:pt x="43" y="33"/>
                  <a:pt x="49" y="32"/>
                  <a:pt x="59" y="38"/>
                </a:cubicBezTo>
                <a:cubicBezTo>
                  <a:pt x="69" y="44"/>
                  <a:pt x="68" y="72"/>
                  <a:pt x="55" y="86"/>
                </a:cubicBezTo>
                <a:cubicBezTo>
                  <a:pt x="58" y="72"/>
                  <a:pt x="56" y="66"/>
                  <a:pt x="55" y="56"/>
                </a:cubicBezTo>
                <a:cubicBezTo>
                  <a:pt x="45" y="71"/>
                  <a:pt x="61" y="88"/>
                  <a:pt x="35" y="110"/>
                </a:cubicBezTo>
                <a:close/>
                <a:moveTo>
                  <a:pt x="35" y="0"/>
                </a:moveTo>
                <a:cubicBezTo>
                  <a:pt x="42" y="0"/>
                  <a:pt x="49" y="6"/>
                  <a:pt x="49" y="14"/>
                </a:cubicBezTo>
                <a:cubicBezTo>
                  <a:pt x="49" y="22"/>
                  <a:pt x="42" y="29"/>
                  <a:pt x="35" y="29"/>
                </a:cubicBezTo>
                <a:cubicBezTo>
                  <a:pt x="27" y="29"/>
                  <a:pt x="20" y="22"/>
                  <a:pt x="20" y="14"/>
                </a:cubicBezTo>
                <a:cubicBezTo>
                  <a:pt x="20" y="6"/>
                  <a:pt x="27" y="0"/>
                  <a:pt x="35"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6" name="Freeform 29"/>
          <p:cNvSpPr>
            <a:spLocks noEditPoints="1" noChangeArrowheads="1"/>
          </p:cNvSpPr>
          <p:nvPr/>
        </p:nvSpPr>
        <p:spPr bwMode="auto">
          <a:xfrm>
            <a:off x="2994297" y="2248049"/>
            <a:ext cx="130175" cy="211137"/>
          </a:xfrm>
          <a:custGeom>
            <a:avLst/>
            <a:gdLst>
              <a:gd name="T0" fmla="*/ 34 w 68"/>
              <a:gd name="T1" fmla="*/ 110 h 110"/>
              <a:gd name="T2" fmla="*/ 14 w 68"/>
              <a:gd name="T3" fmla="*/ 56 h 110"/>
              <a:gd name="T4" fmla="*/ 13 w 68"/>
              <a:gd name="T5" fmla="*/ 86 h 110"/>
              <a:gd name="T6" fmla="*/ 10 w 68"/>
              <a:gd name="T7" fmla="*/ 38 h 110"/>
              <a:gd name="T8" fmla="*/ 34 w 68"/>
              <a:gd name="T9" fmla="*/ 34 h 110"/>
              <a:gd name="T10" fmla="*/ 58 w 68"/>
              <a:gd name="T11" fmla="*/ 38 h 110"/>
              <a:gd name="T12" fmla="*/ 55 w 68"/>
              <a:gd name="T13" fmla="*/ 86 h 110"/>
              <a:gd name="T14" fmla="*/ 54 w 68"/>
              <a:gd name="T15" fmla="*/ 56 h 110"/>
              <a:gd name="T16" fmla="*/ 34 w 68"/>
              <a:gd name="T17" fmla="*/ 110 h 110"/>
              <a:gd name="T18" fmla="*/ 34 w 68"/>
              <a:gd name="T19" fmla="*/ 0 h 110"/>
              <a:gd name="T20" fmla="*/ 48 w 68"/>
              <a:gd name="T21" fmla="*/ 15 h 110"/>
              <a:gd name="T22" fmla="*/ 34 w 68"/>
              <a:gd name="T23" fmla="*/ 29 h 110"/>
              <a:gd name="T24" fmla="*/ 20 w 68"/>
              <a:gd name="T25" fmla="*/ 15 h 110"/>
              <a:gd name="T26" fmla="*/ 34 w 68"/>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10"/>
              <a:gd name="T44" fmla="*/ 68 w 6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10">
                <a:moveTo>
                  <a:pt x="34" y="110"/>
                </a:moveTo>
                <a:cubicBezTo>
                  <a:pt x="8" y="89"/>
                  <a:pt x="23" y="72"/>
                  <a:pt x="14" y="56"/>
                </a:cubicBezTo>
                <a:cubicBezTo>
                  <a:pt x="12" y="66"/>
                  <a:pt x="11" y="72"/>
                  <a:pt x="13" y="86"/>
                </a:cubicBezTo>
                <a:cubicBezTo>
                  <a:pt x="0" y="72"/>
                  <a:pt x="0" y="45"/>
                  <a:pt x="10" y="38"/>
                </a:cubicBezTo>
                <a:cubicBezTo>
                  <a:pt x="19" y="33"/>
                  <a:pt x="26" y="34"/>
                  <a:pt x="34" y="34"/>
                </a:cubicBezTo>
                <a:cubicBezTo>
                  <a:pt x="43" y="34"/>
                  <a:pt x="49" y="33"/>
                  <a:pt x="58" y="38"/>
                </a:cubicBezTo>
                <a:cubicBezTo>
                  <a:pt x="68" y="45"/>
                  <a:pt x="68" y="72"/>
                  <a:pt x="55" y="86"/>
                </a:cubicBezTo>
                <a:cubicBezTo>
                  <a:pt x="57" y="72"/>
                  <a:pt x="56" y="66"/>
                  <a:pt x="54" y="56"/>
                </a:cubicBezTo>
                <a:cubicBezTo>
                  <a:pt x="45" y="72"/>
                  <a:pt x="61" y="89"/>
                  <a:pt x="34" y="110"/>
                </a:cubicBezTo>
                <a:close/>
                <a:moveTo>
                  <a:pt x="34" y="0"/>
                </a:moveTo>
                <a:cubicBezTo>
                  <a:pt x="42" y="0"/>
                  <a:pt x="48" y="7"/>
                  <a:pt x="48" y="15"/>
                </a:cubicBezTo>
                <a:cubicBezTo>
                  <a:pt x="48" y="22"/>
                  <a:pt x="42" y="29"/>
                  <a:pt x="34" y="29"/>
                </a:cubicBezTo>
                <a:cubicBezTo>
                  <a:pt x="26" y="29"/>
                  <a:pt x="20" y="22"/>
                  <a:pt x="20" y="15"/>
                </a:cubicBezTo>
                <a:cubicBezTo>
                  <a:pt x="20" y="7"/>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7" name="Freeform 30"/>
          <p:cNvSpPr>
            <a:spLocks noEditPoints="1" noChangeArrowheads="1"/>
          </p:cNvSpPr>
          <p:nvPr/>
        </p:nvSpPr>
        <p:spPr bwMode="auto">
          <a:xfrm>
            <a:off x="4484960" y="1308249"/>
            <a:ext cx="133350" cy="212725"/>
          </a:xfrm>
          <a:custGeom>
            <a:avLst/>
            <a:gdLst>
              <a:gd name="T0" fmla="*/ 35 w 69"/>
              <a:gd name="T1" fmla="*/ 110 h 110"/>
              <a:gd name="T2" fmla="*/ 15 w 69"/>
              <a:gd name="T3" fmla="*/ 56 h 110"/>
              <a:gd name="T4" fmla="*/ 14 w 69"/>
              <a:gd name="T5" fmla="*/ 86 h 110"/>
              <a:gd name="T6" fmla="*/ 10 w 69"/>
              <a:gd name="T7" fmla="*/ 38 h 110"/>
              <a:gd name="T8" fmla="*/ 35 w 69"/>
              <a:gd name="T9" fmla="*/ 34 h 110"/>
              <a:gd name="T10" fmla="*/ 59 w 69"/>
              <a:gd name="T11" fmla="*/ 38 h 110"/>
              <a:gd name="T12" fmla="*/ 55 w 69"/>
              <a:gd name="T13" fmla="*/ 86 h 110"/>
              <a:gd name="T14" fmla="*/ 55 w 69"/>
              <a:gd name="T15" fmla="*/ 56 h 110"/>
              <a:gd name="T16" fmla="*/ 35 w 69"/>
              <a:gd name="T17" fmla="*/ 110 h 110"/>
              <a:gd name="T18" fmla="*/ 35 w 69"/>
              <a:gd name="T19" fmla="*/ 0 h 110"/>
              <a:gd name="T20" fmla="*/ 49 w 69"/>
              <a:gd name="T21" fmla="*/ 15 h 110"/>
              <a:gd name="T22" fmla="*/ 35 w 69"/>
              <a:gd name="T23" fmla="*/ 29 h 110"/>
              <a:gd name="T24" fmla="*/ 20 w 69"/>
              <a:gd name="T25" fmla="*/ 15 h 110"/>
              <a:gd name="T26" fmla="*/ 35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5" y="110"/>
                </a:moveTo>
                <a:cubicBezTo>
                  <a:pt x="8" y="89"/>
                  <a:pt x="24" y="72"/>
                  <a:pt x="15" y="56"/>
                </a:cubicBezTo>
                <a:cubicBezTo>
                  <a:pt x="13" y="66"/>
                  <a:pt x="11" y="72"/>
                  <a:pt x="14" y="86"/>
                </a:cubicBezTo>
                <a:cubicBezTo>
                  <a:pt x="1" y="72"/>
                  <a:pt x="0" y="45"/>
                  <a:pt x="10" y="38"/>
                </a:cubicBezTo>
                <a:cubicBezTo>
                  <a:pt x="20" y="33"/>
                  <a:pt x="26" y="34"/>
                  <a:pt x="35" y="34"/>
                </a:cubicBezTo>
                <a:cubicBezTo>
                  <a:pt x="43" y="34"/>
                  <a:pt x="49" y="33"/>
                  <a:pt x="59" y="38"/>
                </a:cubicBezTo>
                <a:cubicBezTo>
                  <a:pt x="69" y="45"/>
                  <a:pt x="68" y="72"/>
                  <a:pt x="55" y="86"/>
                </a:cubicBezTo>
                <a:cubicBezTo>
                  <a:pt x="58" y="72"/>
                  <a:pt x="56" y="66"/>
                  <a:pt x="55" y="56"/>
                </a:cubicBezTo>
                <a:cubicBezTo>
                  <a:pt x="45" y="72"/>
                  <a:pt x="61" y="89"/>
                  <a:pt x="35" y="110"/>
                </a:cubicBezTo>
                <a:close/>
                <a:moveTo>
                  <a:pt x="35" y="0"/>
                </a:moveTo>
                <a:cubicBezTo>
                  <a:pt x="42" y="0"/>
                  <a:pt x="49" y="7"/>
                  <a:pt x="49" y="15"/>
                </a:cubicBezTo>
                <a:cubicBezTo>
                  <a:pt x="49" y="22"/>
                  <a:pt x="42" y="29"/>
                  <a:pt x="35" y="29"/>
                </a:cubicBezTo>
                <a:cubicBezTo>
                  <a:pt x="27" y="29"/>
                  <a:pt x="20" y="22"/>
                  <a:pt x="20" y="15"/>
                </a:cubicBezTo>
                <a:cubicBezTo>
                  <a:pt x="20" y="7"/>
                  <a:pt x="27" y="0"/>
                  <a:pt x="35"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8" name="Freeform 31"/>
          <p:cNvSpPr>
            <a:spLocks noEditPoints="1" noChangeArrowheads="1"/>
          </p:cNvSpPr>
          <p:nvPr/>
        </p:nvSpPr>
        <p:spPr bwMode="auto">
          <a:xfrm>
            <a:off x="5870847" y="1754336"/>
            <a:ext cx="130175" cy="211138"/>
          </a:xfrm>
          <a:custGeom>
            <a:avLst/>
            <a:gdLst>
              <a:gd name="T0" fmla="*/ 34 w 68"/>
              <a:gd name="T1" fmla="*/ 110 h 110"/>
              <a:gd name="T2" fmla="*/ 14 w 68"/>
              <a:gd name="T3" fmla="*/ 56 h 110"/>
              <a:gd name="T4" fmla="*/ 13 w 68"/>
              <a:gd name="T5" fmla="*/ 85 h 110"/>
              <a:gd name="T6" fmla="*/ 10 w 68"/>
              <a:gd name="T7" fmla="*/ 38 h 110"/>
              <a:gd name="T8" fmla="*/ 34 w 68"/>
              <a:gd name="T9" fmla="*/ 33 h 110"/>
              <a:gd name="T10" fmla="*/ 58 w 68"/>
              <a:gd name="T11" fmla="*/ 38 h 110"/>
              <a:gd name="T12" fmla="*/ 55 w 68"/>
              <a:gd name="T13" fmla="*/ 85 h 110"/>
              <a:gd name="T14" fmla="*/ 54 w 68"/>
              <a:gd name="T15" fmla="*/ 56 h 110"/>
              <a:gd name="T16" fmla="*/ 34 w 68"/>
              <a:gd name="T17" fmla="*/ 110 h 110"/>
              <a:gd name="T18" fmla="*/ 34 w 68"/>
              <a:gd name="T19" fmla="*/ 0 h 110"/>
              <a:gd name="T20" fmla="*/ 48 w 68"/>
              <a:gd name="T21" fmla="*/ 14 h 110"/>
              <a:gd name="T22" fmla="*/ 34 w 68"/>
              <a:gd name="T23" fmla="*/ 28 h 110"/>
              <a:gd name="T24" fmla="*/ 20 w 68"/>
              <a:gd name="T25" fmla="*/ 14 h 110"/>
              <a:gd name="T26" fmla="*/ 34 w 68"/>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10"/>
              <a:gd name="T44" fmla="*/ 68 w 6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10">
                <a:moveTo>
                  <a:pt x="34" y="110"/>
                </a:moveTo>
                <a:cubicBezTo>
                  <a:pt x="8" y="88"/>
                  <a:pt x="23" y="71"/>
                  <a:pt x="14" y="56"/>
                </a:cubicBezTo>
                <a:cubicBezTo>
                  <a:pt x="12" y="65"/>
                  <a:pt x="11" y="72"/>
                  <a:pt x="13" y="85"/>
                </a:cubicBezTo>
                <a:cubicBezTo>
                  <a:pt x="0" y="71"/>
                  <a:pt x="0" y="44"/>
                  <a:pt x="10" y="38"/>
                </a:cubicBezTo>
                <a:cubicBezTo>
                  <a:pt x="19" y="32"/>
                  <a:pt x="25" y="33"/>
                  <a:pt x="34" y="33"/>
                </a:cubicBezTo>
                <a:cubicBezTo>
                  <a:pt x="42" y="33"/>
                  <a:pt x="49" y="32"/>
                  <a:pt x="58" y="38"/>
                </a:cubicBezTo>
                <a:cubicBezTo>
                  <a:pt x="68" y="44"/>
                  <a:pt x="68" y="71"/>
                  <a:pt x="55" y="85"/>
                </a:cubicBezTo>
                <a:cubicBezTo>
                  <a:pt x="57" y="72"/>
                  <a:pt x="56" y="65"/>
                  <a:pt x="54" y="56"/>
                </a:cubicBezTo>
                <a:cubicBezTo>
                  <a:pt x="45" y="71"/>
                  <a:pt x="60" y="88"/>
                  <a:pt x="34" y="110"/>
                </a:cubicBezTo>
                <a:close/>
                <a:moveTo>
                  <a:pt x="34" y="0"/>
                </a:moveTo>
                <a:cubicBezTo>
                  <a:pt x="42" y="0"/>
                  <a:pt x="48" y="6"/>
                  <a:pt x="48" y="14"/>
                </a:cubicBezTo>
                <a:cubicBezTo>
                  <a:pt x="48" y="22"/>
                  <a:pt x="42" y="28"/>
                  <a:pt x="34" y="28"/>
                </a:cubicBezTo>
                <a:cubicBezTo>
                  <a:pt x="26" y="28"/>
                  <a:pt x="20" y="22"/>
                  <a:pt x="20" y="14"/>
                </a:cubicBezTo>
                <a:cubicBezTo>
                  <a:pt x="20" y="6"/>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9" name="Freeform 32"/>
          <p:cNvSpPr>
            <a:spLocks noEditPoints="1" noChangeArrowheads="1"/>
          </p:cNvSpPr>
          <p:nvPr/>
        </p:nvSpPr>
        <p:spPr bwMode="auto">
          <a:xfrm>
            <a:off x="3935685" y="3079899"/>
            <a:ext cx="131762" cy="211137"/>
          </a:xfrm>
          <a:custGeom>
            <a:avLst/>
            <a:gdLst>
              <a:gd name="T0" fmla="*/ 34 w 68"/>
              <a:gd name="T1" fmla="*/ 110 h 110"/>
              <a:gd name="T2" fmla="*/ 14 w 68"/>
              <a:gd name="T3" fmla="*/ 56 h 110"/>
              <a:gd name="T4" fmla="*/ 13 w 68"/>
              <a:gd name="T5" fmla="*/ 86 h 110"/>
              <a:gd name="T6" fmla="*/ 10 w 68"/>
              <a:gd name="T7" fmla="*/ 38 h 110"/>
              <a:gd name="T8" fmla="*/ 34 w 68"/>
              <a:gd name="T9" fmla="*/ 34 h 110"/>
              <a:gd name="T10" fmla="*/ 58 w 68"/>
              <a:gd name="T11" fmla="*/ 38 h 110"/>
              <a:gd name="T12" fmla="*/ 55 w 68"/>
              <a:gd name="T13" fmla="*/ 86 h 110"/>
              <a:gd name="T14" fmla="*/ 54 w 68"/>
              <a:gd name="T15" fmla="*/ 56 h 110"/>
              <a:gd name="T16" fmla="*/ 34 w 68"/>
              <a:gd name="T17" fmla="*/ 110 h 110"/>
              <a:gd name="T18" fmla="*/ 34 w 68"/>
              <a:gd name="T19" fmla="*/ 0 h 110"/>
              <a:gd name="T20" fmla="*/ 48 w 68"/>
              <a:gd name="T21" fmla="*/ 14 h 110"/>
              <a:gd name="T22" fmla="*/ 34 w 68"/>
              <a:gd name="T23" fmla="*/ 29 h 110"/>
              <a:gd name="T24" fmla="*/ 20 w 68"/>
              <a:gd name="T25" fmla="*/ 14 h 110"/>
              <a:gd name="T26" fmla="*/ 34 w 68"/>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10"/>
              <a:gd name="T44" fmla="*/ 68 w 6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10">
                <a:moveTo>
                  <a:pt x="34" y="110"/>
                </a:moveTo>
                <a:cubicBezTo>
                  <a:pt x="8" y="88"/>
                  <a:pt x="23" y="71"/>
                  <a:pt x="14" y="56"/>
                </a:cubicBezTo>
                <a:cubicBezTo>
                  <a:pt x="12" y="66"/>
                  <a:pt x="11" y="72"/>
                  <a:pt x="13" y="86"/>
                </a:cubicBezTo>
                <a:cubicBezTo>
                  <a:pt x="0" y="72"/>
                  <a:pt x="0" y="44"/>
                  <a:pt x="10" y="38"/>
                </a:cubicBezTo>
                <a:cubicBezTo>
                  <a:pt x="19" y="32"/>
                  <a:pt x="26" y="34"/>
                  <a:pt x="34" y="34"/>
                </a:cubicBezTo>
                <a:cubicBezTo>
                  <a:pt x="43" y="34"/>
                  <a:pt x="49" y="32"/>
                  <a:pt x="58" y="38"/>
                </a:cubicBezTo>
                <a:cubicBezTo>
                  <a:pt x="68" y="44"/>
                  <a:pt x="68" y="72"/>
                  <a:pt x="55" y="86"/>
                </a:cubicBezTo>
                <a:cubicBezTo>
                  <a:pt x="57" y="72"/>
                  <a:pt x="56" y="66"/>
                  <a:pt x="54" y="56"/>
                </a:cubicBezTo>
                <a:cubicBezTo>
                  <a:pt x="45" y="71"/>
                  <a:pt x="60" y="88"/>
                  <a:pt x="34" y="110"/>
                </a:cubicBezTo>
                <a:close/>
                <a:moveTo>
                  <a:pt x="34" y="0"/>
                </a:moveTo>
                <a:cubicBezTo>
                  <a:pt x="42" y="0"/>
                  <a:pt x="48" y="6"/>
                  <a:pt x="48" y="14"/>
                </a:cubicBezTo>
                <a:cubicBezTo>
                  <a:pt x="48" y="22"/>
                  <a:pt x="42" y="29"/>
                  <a:pt x="34" y="29"/>
                </a:cubicBezTo>
                <a:cubicBezTo>
                  <a:pt x="26" y="29"/>
                  <a:pt x="20" y="22"/>
                  <a:pt x="20" y="14"/>
                </a:cubicBezTo>
                <a:cubicBezTo>
                  <a:pt x="20" y="6"/>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0" name="Freeform 33"/>
          <p:cNvSpPr>
            <a:spLocks noEditPoints="1" noChangeArrowheads="1"/>
          </p:cNvSpPr>
          <p:nvPr/>
        </p:nvSpPr>
        <p:spPr bwMode="auto">
          <a:xfrm>
            <a:off x="4927872" y="3079899"/>
            <a:ext cx="131763" cy="211137"/>
          </a:xfrm>
          <a:custGeom>
            <a:avLst/>
            <a:gdLst>
              <a:gd name="T0" fmla="*/ 34 w 68"/>
              <a:gd name="T1" fmla="*/ 110 h 110"/>
              <a:gd name="T2" fmla="*/ 14 w 68"/>
              <a:gd name="T3" fmla="*/ 56 h 110"/>
              <a:gd name="T4" fmla="*/ 13 w 68"/>
              <a:gd name="T5" fmla="*/ 86 h 110"/>
              <a:gd name="T6" fmla="*/ 10 w 68"/>
              <a:gd name="T7" fmla="*/ 38 h 110"/>
              <a:gd name="T8" fmla="*/ 34 w 68"/>
              <a:gd name="T9" fmla="*/ 34 h 110"/>
              <a:gd name="T10" fmla="*/ 58 w 68"/>
              <a:gd name="T11" fmla="*/ 38 h 110"/>
              <a:gd name="T12" fmla="*/ 55 w 68"/>
              <a:gd name="T13" fmla="*/ 86 h 110"/>
              <a:gd name="T14" fmla="*/ 54 w 68"/>
              <a:gd name="T15" fmla="*/ 56 h 110"/>
              <a:gd name="T16" fmla="*/ 34 w 68"/>
              <a:gd name="T17" fmla="*/ 110 h 110"/>
              <a:gd name="T18" fmla="*/ 34 w 68"/>
              <a:gd name="T19" fmla="*/ 0 h 110"/>
              <a:gd name="T20" fmla="*/ 48 w 68"/>
              <a:gd name="T21" fmla="*/ 15 h 110"/>
              <a:gd name="T22" fmla="*/ 34 w 68"/>
              <a:gd name="T23" fmla="*/ 29 h 110"/>
              <a:gd name="T24" fmla="*/ 20 w 68"/>
              <a:gd name="T25" fmla="*/ 15 h 110"/>
              <a:gd name="T26" fmla="*/ 34 w 68"/>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10"/>
              <a:gd name="T44" fmla="*/ 68 w 6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10">
                <a:moveTo>
                  <a:pt x="34" y="110"/>
                </a:moveTo>
                <a:cubicBezTo>
                  <a:pt x="7" y="89"/>
                  <a:pt x="23" y="72"/>
                  <a:pt x="14" y="56"/>
                </a:cubicBezTo>
                <a:cubicBezTo>
                  <a:pt x="12" y="66"/>
                  <a:pt x="11" y="72"/>
                  <a:pt x="13" y="86"/>
                </a:cubicBezTo>
                <a:cubicBezTo>
                  <a:pt x="0" y="72"/>
                  <a:pt x="0" y="45"/>
                  <a:pt x="10" y="38"/>
                </a:cubicBezTo>
                <a:cubicBezTo>
                  <a:pt x="19" y="33"/>
                  <a:pt x="25" y="34"/>
                  <a:pt x="34" y="34"/>
                </a:cubicBezTo>
                <a:cubicBezTo>
                  <a:pt x="42" y="34"/>
                  <a:pt x="49" y="33"/>
                  <a:pt x="58" y="38"/>
                </a:cubicBezTo>
                <a:cubicBezTo>
                  <a:pt x="68" y="45"/>
                  <a:pt x="68" y="72"/>
                  <a:pt x="55" y="86"/>
                </a:cubicBezTo>
                <a:cubicBezTo>
                  <a:pt x="57" y="72"/>
                  <a:pt x="56" y="66"/>
                  <a:pt x="54" y="56"/>
                </a:cubicBezTo>
                <a:cubicBezTo>
                  <a:pt x="45" y="72"/>
                  <a:pt x="60" y="89"/>
                  <a:pt x="34" y="110"/>
                </a:cubicBezTo>
                <a:close/>
                <a:moveTo>
                  <a:pt x="34" y="0"/>
                </a:moveTo>
                <a:cubicBezTo>
                  <a:pt x="42" y="0"/>
                  <a:pt x="48" y="7"/>
                  <a:pt x="48" y="15"/>
                </a:cubicBezTo>
                <a:cubicBezTo>
                  <a:pt x="48" y="22"/>
                  <a:pt x="42" y="29"/>
                  <a:pt x="34" y="29"/>
                </a:cubicBezTo>
                <a:cubicBezTo>
                  <a:pt x="26" y="29"/>
                  <a:pt x="20" y="22"/>
                  <a:pt x="20" y="15"/>
                </a:cubicBezTo>
                <a:cubicBezTo>
                  <a:pt x="20" y="7"/>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1" name="Freeform 34"/>
          <p:cNvSpPr>
            <a:spLocks noEditPoints="1" noChangeArrowheads="1"/>
          </p:cNvSpPr>
          <p:nvPr/>
        </p:nvSpPr>
        <p:spPr bwMode="auto">
          <a:xfrm>
            <a:off x="2714897" y="3079899"/>
            <a:ext cx="130175" cy="211137"/>
          </a:xfrm>
          <a:custGeom>
            <a:avLst/>
            <a:gdLst>
              <a:gd name="T0" fmla="*/ 34 w 68"/>
              <a:gd name="T1" fmla="*/ 110 h 110"/>
              <a:gd name="T2" fmla="*/ 14 w 68"/>
              <a:gd name="T3" fmla="*/ 56 h 110"/>
              <a:gd name="T4" fmla="*/ 13 w 68"/>
              <a:gd name="T5" fmla="*/ 86 h 110"/>
              <a:gd name="T6" fmla="*/ 10 w 68"/>
              <a:gd name="T7" fmla="*/ 38 h 110"/>
              <a:gd name="T8" fmla="*/ 34 w 68"/>
              <a:gd name="T9" fmla="*/ 34 h 110"/>
              <a:gd name="T10" fmla="*/ 58 w 68"/>
              <a:gd name="T11" fmla="*/ 38 h 110"/>
              <a:gd name="T12" fmla="*/ 55 w 68"/>
              <a:gd name="T13" fmla="*/ 86 h 110"/>
              <a:gd name="T14" fmla="*/ 54 w 68"/>
              <a:gd name="T15" fmla="*/ 56 h 110"/>
              <a:gd name="T16" fmla="*/ 34 w 68"/>
              <a:gd name="T17" fmla="*/ 110 h 110"/>
              <a:gd name="T18" fmla="*/ 34 w 68"/>
              <a:gd name="T19" fmla="*/ 0 h 110"/>
              <a:gd name="T20" fmla="*/ 48 w 68"/>
              <a:gd name="T21" fmla="*/ 15 h 110"/>
              <a:gd name="T22" fmla="*/ 34 w 68"/>
              <a:gd name="T23" fmla="*/ 29 h 110"/>
              <a:gd name="T24" fmla="*/ 20 w 68"/>
              <a:gd name="T25" fmla="*/ 15 h 110"/>
              <a:gd name="T26" fmla="*/ 34 w 68"/>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10"/>
              <a:gd name="T44" fmla="*/ 68 w 6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10">
                <a:moveTo>
                  <a:pt x="34" y="110"/>
                </a:moveTo>
                <a:cubicBezTo>
                  <a:pt x="8" y="89"/>
                  <a:pt x="24" y="72"/>
                  <a:pt x="14" y="56"/>
                </a:cubicBezTo>
                <a:cubicBezTo>
                  <a:pt x="12" y="66"/>
                  <a:pt x="11" y="72"/>
                  <a:pt x="13" y="86"/>
                </a:cubicBezTo>
                <a:cubicBezTo>
                  <a:pt x="1" y="72"/>
                  <a:pt x="0" y="45"/>
                  <a:pt x="10" y="38"/>
                </a:cubicBezTo>
                <a:cubicBezTo>
                  <a:pt x="19" y="33"/>
                  <a:pt x="26" y="34"/>
                  <a:pt x="34" y="34"/>
                </a:cubicBezTo>
                <a:cubicBezTo>
                  <a:pt x="43" y="34"/>
                  <a:pt x="49" y="33"/>
                  <a:pt x="58" y="38"/>
                </a:cubicBezTo>
                <a:cubicBezTo>
                  <a:pt x="68" y="45"/>
                  <a:pt x="68" y="72"/>
                  <a:pt x="55" y="86"/>
                </a:cubicBezTo>
                <a:cubicBezTo>
                  <a:pt x="57" y="72"/>
                  <a:pt x="56" y="66"/>
                  <a:pt x="54" y="56"/>
                </a:cubicBezTo>
                <a:cubicBezTo>
                  <a:pt x="45" y="72"/>
                  <a:pt x="61" y="89"/>
                  <a:pt x="34" y="110"/>
                </a:cubicBezTo>
                <a:close/>
                <a:moveTo>
                  <a:pt x="34" y="0"/>
                </a:moveTo>
                <a:cubicBezTo>
                  <a:pt x="42" y="0"/>
                  <a:pt x="48" y="7"/>
                  <a:pt x="48" y="15"/>
                </a:cubicBezTo>
                <a:cubicBezTo>
                  <a:pt x="48" y="22"/>
                  <a:pt x="42" y="29"/>
                  <a:pt x="34" y="29"/>
                </a:cubicBezTo>
                <a:cubicBezTo>
                  <a:pt x="26" y="29"/>
                  <a:pt x="20" y="22"/>
                  <a:pt x="20" y="15"/>
                </a:cubicBezTo>
                <a:cubicBezTo>
                  <a:pt x="20" y="7"/>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2" name="Freeform 35"/>
          <p:cNvSpPr>
            <a:spLocks noEditPoints="1" noChangeArrowheads="1"/>
          </p:cNvSpPr>
          <p:nvPr/>
        </p:nvSpPr>
        <p:spPr bwMode="auto">
          <a:xfrm>
            <a:off x="6418535" y="2302024"/>
            <a:ext cx="133350" cy="212725"/>
          </a:xfrm>
          <a:custGeom>
            <a:avLst/>
            <a:gdLst>
              <a:gd name="T0" fmla="*/ 34 w 69"/>
              <a:gd name="T1" fmla="*/ 110 h 110"/>
              <a:gd name="T2" fmla="*/ 14 w 69"/>
              <a:gd name="T3" fmla="*/ 56 h 110"/>
              <a:gd name="T4" fmla="*/ 14 w 69"/>
              <a:gd name="T5" fmla="*/ 86 h 110"/>
              <a:gd name="T6" fmla="*/ 10 w 69"/>
              <a:gd name="T7" fmla="*/ 38 h 110"/>
              <a:gd name="T8" fmla="*/ 34 w 69"/>
              <a:gd name="T9" fmla="*/ 34 h 110"/>
              <a:gd name="T10" fmla="*/ 58 w 69"/>
              <a:gd name="T11" fmla="*/ 38 h 110"/>
              <a:gd name="T12" fmla="*/ 55 w 69"/>
              <a:gd name="T13" fmla="*/ 86 h 110"/>
              <a:gd name="T14" fmla="*/ 54 w 69"/>
              <a:gd name="T15" fmla="*/ 56 h 110"/>
              <a:gd name="T16" fmla="*/ 34 w 69"/>
              <a:gd name="T17" fmla="*/ 110 h 110"/>
              <a:gd name="T18" fmla="*/ 34 w 69"/>
              <a:gd name="T19" fmla="*/ 0 h 110"/>
              <a:gd name="T20" fmla="*/ 49 w 69"/>
              <a:gd name="T21" fmla="*/ 15 h 110"/>
              <a:gd name="T22" fmla="*/ 34 w 69"/>
              <a:gd name="T23" fmla="*/ 29 h 110"/>
              <a:gd name="T24" fmla="*/ 20 w 69"/>
              <a:gd name="T25" fmla="*/ 15 h 110"/>
              <a:gd name="T26" fmla="*/ 34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4" y="110"/>
                </a:moveTo>
                <a:cubicBezTo>
                  <a:pt x="8" y="89"/>
                  <a:pt x="24" y="72"/>
                  <a:pt x="14" y="56"/>
                </a:cubicBezTo>
                <a:cubicBezTo>
                  <a:pt x="12" y="66"/>
                  <a:pt x="11" y="72"/>
                  <a:pt x="14" y="86"/>
                </a:cubicBezTo>
                <a:cubicBezTo>
                  <a:pt x="1" y="72"/>
                  <a:pt x="0" y="45"/>
                  <a:pt x="10" y="38"/>
                </a:cubicBezTo>
                <a:cubicBezTo>
                  <a:pt x="19" y="33"/>
                  <a:pt x="26" y="34"/>
                  <a:pt x="34" y="34"/>
                </a:cubicBezTo>
                <a:cubicBezTo>
                  <a:pt x="43" y="34"/>
                  <a:pt x="49" y="33"/>
                  <a:pt x="58" y="38"/>
                </a:cubicBezTo>
                <a:cubicBezTo>
                  <a:pt x="69" y="45"/>
                  <a:pt x="68" y="72"/>
                  <a:pt x="55" y="86"/>
                </a:cubicBezTo>
                <a:cubicBezTo>
                  <a:pt x="57" y="72"/>
                  <a:pt x="56" y="66"/>
                  <a:pt x="54" y="56"/>
                </a:cubicBezTo>
                <a:cubicBezTo>
                  <a:pt x="45" y="72"/>
                  <a:pt x="61" y="89"/>
                  <a:pt x="34" y="110"/>
                </a:cubicBezTo>
                <a:close/>
                <a:moveTo>
                  <a:pt x="34" y="0"/>
                </a:moveTo>
                <a:cubicBezTo>
                  <a:pt x="42" y="0"/>
                  <a:pt x="49" y="7"/>
                  <a:pt x="49" y="15"/>
                </a:cubicBezTo>
                <a:cubicBezTo>
                  <a:pt x="49" y="22"/>
                  <a:pt x="42" y="29"/>
                  <a:pt x="34" y="29"/>
                </a:cubicBezTo>
                <a:cubicBezTo>
                  <a:pt x="26" y="29"/>
                  <a:pt x="20" y="22"/>
                  <a:pt x="20" y="15"/>
                </a:cubicBezTo>
                <a:cubicBezTo>
                  <a:pt x="20" y="7"/>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3" name="Freeform 36"/>
          <p:cNvSpPr>
            <a:spLocks noEditPoints="1" noChangeArrowheads="1"/>
          </p:cNvSpPr>
          <p:nvPr/>
        </p:nvSpPr>
        <p:spPr bwMode="auto">
          <a:xfrm>
            <a:off x="4877072" y="1051074"/>
            <a:ext cx="130175" cy="209550"/>
          </a:xfrm>
          <a:custGeom>
            <a:avLst/>
            <a:gdLst>
              <a:gd name="T0" fmla="*/ 34 w 68"/>
              <a:gd name="T1" fmla="*/ 109 h 109"/>
              <a:gd name="T2" fmla="*/ 14 w 68"/>
              <a:gd name="T3" fmla="*/ 55 h 109"/>
              <a:gd name="T4" fmla="*/ 13 w 68"/>
              <a:gd name="T5" fmla="*/ 85 h 109"/>
              <a:gd name="T6" fmla="*/ 10 w 68"/>
              <a:gd name="T7" fmla="*/ 38 h 109"/>
              <a:gd name="T8" fmla="*/ 34 w 68"/>
              <a:gd name="T9" fmla="*/ 33 h 109"/>
              <a:gd name="T10" fmla="*/ 58 w 68"/>
              <a:gd name="T11" fmla="*/ 38 h 109"/>
              <a:gd name="T12" fmla="*/ 55 w 68"/>
              <a:gd name="T13" fmla="*/ 85 h 109"/>
              <a:gd name="T14" fmla="*/ 54 w 68"/>
              <a:gd name="T15" fmla="*/ 55 h 109"/>
              <a:gd name="T16" fmla="*/ 34 w 68"/>
              <a:gd name="T17" fmla="*/ 109 h 109"/>
              <a:gd name="T18" fmla="*/ 34 w 68"/>
              <a:gd name="T19" fmla="*/ 0 h 109"/>
              <a:gd name="T20" fmla="*/ 48 w 68"/>
              <a:gd name="T21" fmla="*/ 14 h 109"/>
              <a:gd name="T22" fmla="*/ 34 w 68"/>
              <a:gd name="T23" fmla="*/ 28 h 109"/>
              <a:gd name="T24" fmla="*/ 20 w 68"/>
              <a:gd name="T25" fmla="*/ 14 h 109"/>
              <a:gd name="T26" fmla="*/ 34 w 68"/>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09"/>
              <a:gd name="T44" fmla="*/ 68 w 68"/>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09">
                <a:moveTo>
                  <a:pt x="34" y="109"/>
                </a:moveTo>
                <a:cubicBezTo>
                  <a:pt x="8" y="88"/>
                  <a:pt x="23" y="71"/>
                  <a:pt x="14" y="55"/>
                </a:cubicBezTo>
                <a:cubicBezTo>
                  <a:pt x="12" y="65"/>
                  <a:pt x="11" y="72"/>
                  <a:pt x="13" y="85"/>
                </a:cubicBezTo>
                <a:cubicBezTo>
                  <a:pt x="0" y="71"/>
                  <a:pt x="0" y="44"/>
                  <a:pt x="10" y="38"/>
                </a:cubicBezTo>
                <a:cubicBezTo>
                  <a:pt x="19" y="32"/>
                  <a:pt x="25" y="33"/>
                  <a:pt x="34" y="33"/>
                </a:cubicBezTo>
                <a:cubicBezTo>
                  <a:pt x="42" y="33"/>
                  <a:pt x="49" y="32"/>
                  <a:pt x="58" y="38"/>
                </a:cubicBezTo>
                <a:cubicBezTo>
                  <a:pt x="68" y="44"/>
                  <a:pt x="68" y="71"/>
                  <a:pt x="55" y="85"/>
                </a:cubicBezTo>
                <a:cubicBezTo>
                  <a:pt x="57" y="72"/>
                  <a:pt x="56" y="65"/>
                  <a:pt x="54" y="55"/>
                </a:cubicBezTo>
                <a:cubicBezTo>
                  <a:pt x="45" y="71"/>
                  <a:pt x="60" y="88"/>
                  <a:pt x="34" y="109"/>
                </a:cubicBezTo>
                <a:close/>
                <a:moveTo>
                  <a:pt x="34" y="0"/>
                </a:moveTo>
                <a:cubicBezTo>
                  <a:pt x="42" y="0"/>
                  <a:pt x="48" y="6"/>
                  <a:pt x="48" y="14"/>
                </a:cubicBezTo>
                <a:cubicBezTo>
                  <a:pt x="48" y="22"/>
                  <a:pt x="42" y="28"/>
                  <a:pt x="34" y="28"/>
                </a:cubicBezTo>
                <a:cubicBezTo>
                  <a:pt x="26" y="28"/>
                  <a:pt x="20" y="22"/>
                  <a:pt x="20" y="14"/>
                </a:cubicBezTo>
                <a:cubicBezTo>
                  <a:pt x="20" y="6"/>
                  <a:pt x="26"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4" name="Freeform 37"/>
          <p:cNvSpPr>
            <a:spLocks noEditPoints="1" noChangeArrowheads="1"/>
          </p:cNvSpPr>
          <p:nvPr/>
        </p:nvSpPr>
        <p:spPr bwMode="auto">
          <a:xfrm>
            <a:off x="4684985" y="1859111"/>
            <a:ext cx="133350" cy="212725"/>
          </a:xfrm>
          <a:custGeom>
            <a:avLst/>
            <a:gdLst>
              <a:gd name="T0" fmla="*/ 34 w 69"/>
              <a:gd name="T1" fmla="*/ 110 h 110"/>
              <a:gd name="T2" fmla="*/ 14 w 69"/>
              <a:gd name="T3" fmla="*/ 56 h 110"/>
              <a:gd name="T4" fmla="*/ 14 w 69"/>
              <a:gd name="T5" fmla="*/ 85 h 110"/>
              <a:gd name="T6" fmla="*/ 10 w 69"/>
              <a:gd name="T7" fmla="*/ 38 h 110"/>
              <a:gd name="T8" fmla="*/ 34 w 69"/>
              <a:gd name="T9" fmla="*/ 33 h 110"/>
              <a:gd name="T10" fmla="*/ 58 w 69"/>
              <a:gd name="T11" fmla="*/ 38 h 110"/>
              <a:gd name="T12" fmla="*/ 55 w 69"/>
              <a:gd name="T13" fmla="*/ 85 h 110"/>
              <a:gd name="T14" fmla="*/ 54 w 69"/>
              <a:gd name="T15" fmla="*/ 56 h 110"/>
              <a:gd name="T16" fmla="*/ 34 w 69"/>
              <a:gd name="T17" fmla="*/ 110 h 110"/>
              <a:gd name="T18" fmla="*/ 34 w 69"/>
              <a:gd name="T19" fmla="*/ 0 h 110"/>
              <a:gd name="T20" fmla="*/ 49 w 69"/>
              <a:gd name="T21" fmla="*/ 14 h 110"/>
              <a:gd name="T22" fmla="*/ 34 w 69"/>
              <a:gd name="T23" fmla="*/ 28 h 110"/>
              <a:gd name="T24" fmla="*/ 20 w 69"/>
              <a:gd name="T25" fmla="*/ 14 h 110"/>
              <a:gd name="T26" fmla="*/ 34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4" y="110"/>
                </a:moveTo>
                <a:cubicBezTo>
                  <a:pt x="8" y="88"/>
                  <a:pt x="24" y="71"/>
                  <a:pt x="14" y="56"/>
                </a:cubicBezTo>
                <a:cubicBezTo>
                  <a:pt x="12" y="65"/>
                  <a:pt x="11" y="72"/>
                  <a:pt x="14" y="85"/>
                </a:cubicBezTo>
                <a:cubicBezTo>
                  <a:pt x="1" y="71"/>
                  <a:pt x="0" y="44"/>
                  <a:pt x="10" y="38"/>
                </a:cubicBezTo>
                <a:cubicBezTo>
                  <a:pt x="19" y="32"/>
                  <a:pt x="26" y="33"/>
                  <a:pt x="34" y="33"/>
                </a:cubicBezTo>
                <a:cubicBezTo>
                  <a:pt x="43" y="33"/>
                  <a:pt x="49" y="32"/>
                  <a:pt x="58" y="38"/>
                </a:cubicBezTo>
                <a:cubicBezTo>
                  <a:pt x="69" y="44"/>
                  <a:pt x="68" y="71"/>
                  <a:pt x="55" y="85"/>
                </a:cubicBezTo>
                <a:cubicBezTo>
                  <a:pt x="58" y="72"/>
                  <a:pt x="56" y="65"/>
                  <a:pt x="54" y="56"/>
                </a:cubicBezTo>
                <a:cubicBezTo>
                  <a:pt x="45" y="71"/>
                  <a:pt x="61" y="88"/>
                  <a:pt x="34" y="110"/>
                </a:cubicBezTo>
                <a:close/>
                <a:moveTo>
                  <a:pt x="34" y="0"/>
                </a:moveTo>
                <a:cubicBezTo>
                  <a:pt x="42" y="0"/>
                  <a:pt x="49" y="6"/>
                  <a:pt x="49" y="14"/>
                </a:cubicBezTo>
                <a:cubicBezTo>
                  <a:pt x="49" y="22"/>
                  <a:pt x="42" y="28"/>
                  <a:pt x="34" y="28"/>
                </a:cubicBezTo>
                <a:cubicBezTo>
                  <a:pt x="27" y="28"/>
                  <a:pt x="20" y="22"/>
                  <a:pt x="20" y="14"/>
                </a:cubicBezTo>
                <a:cubicBezTo>
                  <a:pt x="20" y="6"/>
                  <a:pt x="27" y="0"/>
                  <a:pt x="34"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5" name="Freeform 38"/>
          <p:cNvSpPr>
            <a:spLocks noEditPoints="1" noChangeArrowheads="1"/>
          </p:cNvSpPr>
          <p:nvPr/>
        </p:nvSpPr>
        <p:spPr bwMode="auto">
          <a:xfrm>
            <a:off x="3492772" y="2302024"/>
            <a:ext cx="131763" cy="212725"/>
          </a:xfrm>
          <a:custGeom>
            <a:avLst/>
            <a:gdLst>
              <a:gd name="T0" fmla="*/ 35 w 69"/>
              <a:gd name="T1" fmla="*/ 110 h 110"/>
              <a:gd name="T2" fmla="*/ 15 w 69"/>
              <a:gd name="T3" fmla="*/ 56 h 110"/>
              <a:gd name="T4" fmla="*/ 14 w 69"/>
              <a:gd name="T5" fmla="*/ 86 h 110"/>
              <a:gd name="T6" fmla="*/ 10 w 69"/>
              <a:gd name="T7" fmla="*/ 38 h 110"/>
              <a:gd name="T8" fmla="*/ 35 w 69"/>
              <a:gd name="T9" fmla="*/ 34 h 110"/>
              <a:gd name="T10" fmla="*/ 59 w 69"/>
              <a:gd name="T11" fmla="*/ 38 h 110"/>
              <a:gd name="T12" fmla="*/ 55 w 69"/>
              <a:gd name="T13" fmla="*/ 86 h 110"/>
              <a:gd name="T14" fmla="*/ 55 w 69"/>
              <a:gd name="T15" fmla="*/ 56 h 110"/>
              <a:gd name="T16" fmla="*/ 35 w 69"/>
              <a:gd name="T17" fmla="*/ 110 h 110"/>
              <a:gd name="T18" fmla="*/ 35 w 69"/>
              <a:gd name="T19" fmla="*/ 0 h 110"/>
              <a:gd name="T20" fmla="*/ 49 w 69"/>
              <a:gd name="T21" fmla="*/ 15 h 110"/>
              <a:gd name="T22" fmla="*/ 35 w 69"/>
              <a:gd name="T23" fmla="*/ 29 h 110"/>
              <a:gd name="T24" fmla="*/ 20 w 69"/>
              <a:gd name="T25" fmla="*/ 15 h 110"/>
              <a:gd name="T26" fmla="*/ 35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5" y="110"/>
                </a:moveTo>
                <a:cubicBezTo>
                  <a:pt x="8" y="89"/>
                  <a:pt x="24" y="72"/>
                  <a:pt x="15" y="56"/>
                </a:cubicBezTo>
                <a:cubicBezTo>
                  <a:pt x="13" y="66"/>
                  <a:pt x="11" y="72"/>
                  <a:pt x="14" y="86"/>
                </a:cubicBezTo>
                <a:cubicBezTo>
                  <a:pt x="1" y="72"/>
                  <a:pt x="0" y="45"/>
                  <a:pt x="10" y="38"/>
                </a:cubicBezTo>
                <a:cubicBezTo>
                  <a:pt x="20" y="33"/>
                  <a:pt x="26" y="34"/>
                  <a:pt x="35" y="34"/>
                </a:cubicBezTo>
                <a:cubicBezTo>
                  <a:pt x="43" y="34"/>
                  <a:pt x="49" y="33"/>
                  <a:pt x="59" y="38"/>
                </a:cubicBezTo>
                <a:cubicBezTo>
                  <a:pt x="69" y="45"/>
                  <a:pt x="68" y="72"/>
                  <a:pt x="55" y="86"/>
                </a:cubicBezTo>
                <a:cubicBezTo>
                  <a:pt x="58" y="72"/>
                  <a:pt x="56" y="66"/>
                  <a:pt x="55" y="56"/>
                </a:cubicBezTo>
                <a:cubicBezTo>
                  <a:pt x="45" y="72"/>
                  <a:pt x="61" y="89"/>
                  <a:pt x="35" y="110"/>
                </a:cubicBezTo>
                <a:close/>
                <a:moveTo>
                  <a:pt x="35" y="0"/>
                </a:moveTo>
                <a:cubicBezTo>
                  <a:pt x="42" y="0"/>
                  <a:pt x="49" y="7"/>
                  <a:pt x="49" y="15"/>
                </a:cubicBezTo>
                <a:cubicBezTo>
                  <a:pt x="49" y="22"/>
                  <a:pt x="42" y="29"/>
                  <a:pt x="35" y="29"/>
                </a:cubicBezTo>
                <a:cubicBezTo>
                  <a:pt x="27" y="29"/>
                  <a:pt x="20" y="22"/>
                  <a:pt x="20" y="15"/>
                </a:cubicBezTo>
                <a:cubicBezTo>
                  <a:pt x="20" y="7"/>
                  <a:pt x="27" y="0"/>
                  <a:pt x="35"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6" name="Freeform 39"/>
          <p:cNvSpPr>
            <a:spLocks noEditPoints="1" noChangeArrowheads="1"/>
          </p:cNvSpPr>
          <p:nvPr/>
        </p:nvSpPr>
        <p:spPr bwMode="auto">
          <a:xfrm>
            <a:off x="3384822" y="1308249"/>
            <a:ext cx="133350" cy="212725"/>
          </a:xfrm>
          <a:custGeom>
            <a:avLst/>
            <a:gdLst>
              <a:gd name="T0" fmla="*/ 35 w 69"/>
              <a:gd name="T1" fmla="*/ 110 h 110"/>
              <a:gd name="T2" fmla="*/ 15 w 69"/>
              <a:gd name="T3" fmla="*/ 56 h 110"/>
              <a:gd name="T4" fmla="*/ 14 w 69"/>
              <a:gd name="T5" fmla="*/ 86 h 110"/>
              <a:gd name="T6" fmla="*/ 10 w 69"/>
              <a:gd name="T7" fmla="*/ 38 h 110"/>
              <a:gd name="T8" fmla="*/ 35 w 69"/>
              <a:gd name="T9" fmla="*/ 34 h 110"/>
              <a:gd name="T10" fmla="*/ 59 w 69"/>
              <a:gd name="T11" fmla="*/ 38 h 110"/>
              <a:gd name="T12" fmla="*/ 55 w 69"/>
              <a:gd name="T13" fmla="*/ 86 h 110"/>
              <a:gd name="T14" fmla="*/ 55 w 69"/>
              <a:gd name="T15" fmla="*/ 56 h 110"/>
              <a:gd name="T16" fmla="*/ 35 w 69"/>
              <a:gd name="T17" fmla="*/ 110 h 110"/>
              <a:gd name="T18" fmla="*/ 35 w 69"/>
              <a:gd name="T19" fmla="*/ 0 h 110"/>
              <a:gd name="T20" fmla="*/ 49 w 69"/>
              <a:gd name="T21" fmla="*/ 15 h 110"/>
              <a:gd name="T22" fmla="*/ 35 w 69"/>
              <a:gd name="T23" fmla="*/ 29 h 110"/>
              <a:gd name="T24" fmla="*/ 20 w 69"/>
              <a:gd name="T25" fmla="*/ 15 h 110"/>
              <a:gd name="T26" fmla="*/ 35 w 69"/>
              <a:gd name="T27" fmla="*/ 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
              <a:gd name="T43" fmla="*/ 0 h 110"/>
              <a:gd name="T44" fmla="*/ 69 w 6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 h="110">
                <a:moveTo>
                  <a:pt x="35" y="110"/>
                </a:moveTo>
                <a:cubicBezTo>
                  <a:pt x="8" y="89"/>
                  <a:pt x="24" y="72"/>
                  <a:pt x="15" y="56"/>
                </a:cubicBezTo>
                <a:cubicBezTo>
                  <a:pt x="13" y="66"/>
                  <a:pt x="11" y="72"/>
                  <a:pt x="14" y="86"/>
                </a:cubicBezTo>
                <a:cubicBezTo>
                  <a:pt x="1" y="72"/>
                  <a:pt x="0" y="45"/>
                  <a:pt x="10" y="38"/>
                </a:cubicBezTo>
                <a:cubicBezTo>
                  <a:pt x="20" y="33"/>
                  <a:pt x="26" y="34"/>
                  <a:pt x="35" y="34"/>
                </a:cubicBezTo>
                <a:cubicBezTo>
                  <a:pt x="43" y="34"/>
                  <a:pt x="49" y="33"/>
                  <a:pt x="59" y="38"/>
                </a:cubicBezTo>
                <a:cubicBezTo>
                  <a:pt x="69" y="45"/>
                  <a:pt x="68" y="72"/>
                  <a:pt x="55" y="86"/>
                </a:cubicBezTo>
                <a:cubicBezTo>
                  <a:pt x="58" y="72"/>
                  <a:pt x="56" y="66"/>
                  <a:pt x="55" y="56"/>
                </a:cubicBezTo>
                <a:cubicBezTo>
                  <a:pt x="45" y="72"/>
                  <a:pt x="61" y="89"/>
                  <a:pt x="35" y="110"/>
                </a:cubicBezTo>
                <a:close/>
                <a:moveTo>
                  <a:pt x="35" y="0"/>
                </a:moveTo>
                <a:cubicBezTo>
                  <a:pt x="42" y="0"/>
                  <a:pt x="49" y="7"/>
                  <a:pt x="49" y="15"/>
                </a:cubicBezTo>
                <a:cubicBezTo>
                  <a:pt x="49" y="22"/>
                  <a:pt x="42" y="29"/>
                  <a:pt x="35" y="29"/>
                </a:cubicBezTo>
                <a:cubicBezTo>
                  <a:pt x="27" y="29"/>
                  <a:pt x="20" y="22"/>
                  <a:pt x="20" y="15"/>
                </a:cubicBezTo>
                <a:cubicBezTo>
                  <a:pt x="20" y="7"/>
                  <a:pt x="27" y="0"/>
                  <a:pt x="35"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7" name="TextBox 69"/>
          <p:cNvSpPr>
            <a:spLocks noChangeArrowheads="1"/>
          </p:cNvSpPr>
          <p:nvPr/>
        </p:nvSpPr>
        <p:spPr bwMode="auto">
          <a:xfrm>
            <a:off x="6653485" y="224646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600">
                <a:solidFill>
                  <a:schemeClr val="bg1">
                    <a:lumMod val="85000"/>
                  </a:schemeClr>
                </a:solidFill>
                <a:latin typeface="微软雅黑" pitchFamily="34" charset="-122"/>
                <a:ea typeface="微软雅黑" pitchFamily="34" charset="-122"/>
                <a:sym typeface="Arial" pitchFamily="34" charset="0"/>
              </a:rPr>
              <a:t>添加标题</a:t>
            </a:r>
            <a:endParaRPr lang="zh-CN" altLang="en-US">
              <a:solidFill>
                <a:schemeClr val="bg1">
                  <a:lumMod val="85000"/>
                </a:schemeClr>
              </a:solidFill>
            </a:endParaRPr>
          </a:p>
        </p:txBody>
      </p:sp>
      <p:sp>
        <p:nvSpPr>
          <p:cNvPr id="38" name="TextBox 70"/>
          <p:cNvSpPr>
            <a:spLocks noChangeArrowheads="1"/>
          </p:cNvSpPr>
          <p:nvPr/>
        </p:nvSpPr>
        <p:spPr bwMode="auto">
          <a:xfrm>
            <a:off x="1543858" y="302116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85000"/>
                  </a:schemeClr>
                </a:solidFill>
                <a:latin typeface="微软雅黑" pitchFamily="34" charset="-122"/>
                <a:ea typeface="微软雅黑" pitchFamily="34" charset="-122"/>
                <a:sym typeface="Arial" pitchFamily="34" charset="0"/>
              </a:rPr>
              <a:t>添加标题</a:t>
            </a:r>
            <a:endParaRPr lang="zh-CN" altLang="en-US" dirty="0">
              <a:solidFill>
                <a:schemeClr val="bg1">
                  <a:lumMod val="85000"/>
                </a:schemeClr>
              </a:solidFill>
            </a:endParaRPr>
          </a:p>
        </p:txBody>
      </p:sp>
      <p:sp>
        <p:nvSpPr>
          <p:cNvPr id="39" name="TextBox 71"/>
          <p:cNvSpPr>
            <a:spLocks noChangeArrowheads="1"/>
          </p:cNvSpPr>
          <p:nvPr/>
        </p:nvSpPr>
        <p:spPr bwMode="auto">
          <a:xfrm>
            <a:off x="6187296" y="167813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85000"/>
                  </a:schemeClr>
                </a:solidFill>
                <a:latin typeface="微软雅黑" pitchFamily="34" charset="-122"/>
                <a:ea typeface="微软雅黑" pitchFamily="34" charset="-122"/>
                <a:sym typeface="Arial" pitchFamily="34" charset="0"/>
              </a:rPr>
              <a:t>添加标题</a:t>
            </a:r>
            <a:endParaRPr lang="zh-CN" altLang="en-US" dirty="0">
              <a:solidFill>
                <a:schemeClr val="bg1">
                  <a:lumMod val="85000"/>
                </a:schemeClr>
              </a:solidFill>
            </a:endParaRPr>
          </a:p>
        </p:txBody>
      </p:sp>
      <p:sp>
        <p:nvSpPr>
          <p:cNvPr id="40" name="TextBox 72"/>
          <p:cNvSpPr>
            <a:spLocks noChangeArrowheads="1"/>
          </p:cNvSpPr>
          <p:nvPr/>
        </p:nvSpPr>
        <p:spPr bwMode="auto">
          <a:xfrm>
            <a:off x="5233208" y="100186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lumMod val="85000"/>
                  </a:schemeClr>
                </a:solidFill>
                <a:latin typeface="微软雅黑" pitchFamily="34" charset="-122"/>
                <a:ea typeface="微软雅黑" pitchFamily="34" charset="-122"/>
                <a:sym typeface="Arial" pitchFamily="34" charset="0"/>
              </a:rPr>
              <a:t>添加标题</a:t>
            </a:r>
            <a:endParaRPr lang="zh-CN" altLang="en-US">
              <a:solidFill>
                <a:schemeClr val="bg1">
                  <a:lumMod val="85000"/>
                </a:schemeClr>
              </a:solidFill>
            </a:endParaRPr>
          </a:p>
        </p:txBody>
      </p:sp>
      <p:sp>
        <p:nvSpPr>
          <p:cNvPr id="41" name="TextBox 73"/>
          <p:cNvSpPr>
            <a:spLocks noChangeArrowheads="1"/>
          </p:cNvSpPr>
          <p:nvPr/>
        </p:nvSpPr>
        <p:spPr bwMode="auto">
          <a:xfrm>
            <a:off x="2755121" y="185752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85000"/>
                  </a:schemeClr>
                </a:solidFill>
                <a:latin typeface="微软雅黑" pitchFamily="34" charset="-122"/>
                <a:ea typeface="微软雅黑" pitchFamily="34" charset="-122"/>
                <a:sym typeface="Arial" pitchFamily="34" charset="0"/>
              </a:rPr>
              <a:t>添加标题</a:t>
            </a:r>
            <a:endParaRPr lang="zh-CN" altLang="en-US" dirty="0">
              <a:solidFill>
                <a:schemeClr val="bg1">
                  <a:lumMod val="85000"/>
                </a:schemeClr>
              </a:solidFill>
            </a:endParaRPr>
          </a:p>
        </p:txBody>
      </p:sp>
      <p:sp>
        <p:nvSpPr>
          <p:cNvPr id="42" name="TextBox 74"/>
          <p:cNvSpPr>
            <a:spLocks noChangeArrowheads="1"/>
          </p:cNvSpPr>
          <p:nvPr/>
        </p:nvSpPr>
        <p:spPr bwMode="auto">
          <a:xfrm>
            <a:off x="2201083" y="124474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lumMod val="85000"/>
                  </a:schemeClr>
                </a:solidFill>
                <a:latin typeface="微软雅黑" pitchFamily="34" charset="-122"/>
                <a:ea typeface="微软雅黑" pitchFamily="34" charset="-122"/>
                <a:sym typeface="Arial" pitchFamily="34" charset="0"/>
              </a:rPr>
              <a:t>添加标题</a:t>
            </a:r>
            <a:endParaRPr lang="zh-CN" altLang="en-US">
              <a:solidFill>
                <a:schemeClr val="bg1">
                  <a:lumMod val="85000"/>
                </a:schemeClr>
              </a:solidFill>
            </a:endParaRPr>
          </a:p>
        </p:txBody>
      </p:sp>
      <p:sp>
        <p:nvSpPr>
          <p:cNvPr id="43" name="TextBox 75"/>
          <p:cNvSpPr>
            <a:spLocks noChangeArrowheads="1"/>
          </p:cNvSpPr>
          <p:nvPr/>
        </p:nvSpPr>
        <p:spPr bwMode="auto">
          <a:xfrm>
            <a:off x="1808177" y="218613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lumMod val="85000"/>
                  </a:schemeClr>
                </a:solidFill>
                <a:latin typeface="微软雅黑" pitchFamily="34" charset="-122"/>
                <a:ea typeface="微软雅黑" pitchFamily="34" charset="-122"/>
                <a:sym typeface="Arial" pitchFamily="34" charset="0"/>
              </a:rPr>
              <a:t>添加标题</a:t>
            </a:r>
            <a:endParaRPr lang="zh-CN" altLang="en-US">
              <a:solidFill>
                <a:schemeClr val="bg1">
                  <a:lumMod val="85000"/>
                </a:schemeClr>
              </a:solidFill>
            </a:endParaRPr>
          </a:p>
        </p:txBody>
      </p:sp>
      <p:sp>
        <p:nvSpPr>
          <p:cNvPr id="44" name="矩形 43"/>
          <p:cNvSpPr>
            <a:spLocks noChangeArrowheads="1"/>
          </p:cNvSpPr>
          <p:nvPr/>
        </p:nvSpPr>
        <p:spPr bwMode="auto">
          <a:xfrm>
            <a:off x="4877072" y="4443561"/>
            <a:ext cx="1971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100" b="1" dirty="0">
                <a:solidFill>
                  <a:schemeClr val="bg1">
                    <a:lumMod val="95000"/>
                  </a:schemeClr>
                </a:solidFill>
                <a:latin typeface="微软雅黑" pitchFamily="34" charset="-122"/>
                <a:ea typeface="微软雅黑" pitchFamily="34" charset="-122"/>
                <a:sym typeface="微软雅黑" pitchFamily="34" charset="-122"/>
              </a:rPr>
              <a:t>在这里输入年度工作</a:t>
            </a:r>
            <a:r>
              <a:rPr lang="zh-CN" altLang="en-US" sz="1100" b="1" dirty="0" smtClean="0">
                <a:solidFill>
                  <a:schemeClr val="bg1">
                    <a:lumMod val="95000"/>
                  </a:schemeClr>
                </a:solidFill>
                <a:latin typeface="微软雅黑" pitchFamily="34" charset="-122"/>
                <a:ea typeface="微软雅黑" pitchFamily="34" charset="-122"/>
                <a:sym typeface="微软雅黑" pitchFamily="34" charset="-122"/>
              </a:rPr>
              <a:t>概</a:t>
            </a:r>
            <a:endParaRPr lang="en-US" altLang="zh-CN" sz="1100" b="1" dirty="0" smtClean="0">
              <a:solidFill>
                <a:schemeClr val="bg1">
                  <a:lumMod val="95000"/>
                </a:schemeClr>
              </a:solidFill>
              <a:latin typeface="微软雅黑" pitchFamily="34" charset="-122"/>
              <a:ea typeface="微软雅黑" pitchFamily="34" charset="-122"/>
              <a:sym typeface="微软雅黑" pitchFamily="34" charset="-122"/>
            </a:endParaRPr>
          </a:p>
          <a:p>
            <a:r>
              <a:rPr lang="zh-CN" altLang="en-US" sz="1100" b="1" dirty="0" smtClean="0">
                <a:solidFill>
                  <a:schemeClr val="bg1">
                    <a:lumMod val="95000"/>
                  </a:schemeClr>
                </a:solidFill>
                <a:latin typeface="微软雅黑" pitchFamily="34" charset="-122"/>
                <a:ea typeface="微软雅黑" pitchFamily="34" charset="-122"/>
                <a:sym typeface="微软雅黑" pitchFamily="34" charset="-122"/>
              </a:rPr>
              <a:t>况阐述内容标题文本</a:t>
            </a:r>
            <a:endParaRPr lang="zh-CN" altLang="en-US" sz="2400" b="1" dirty="0">
              <a:solidFill>
                <a:schemeClr val="bg1">
                  <a:lumMod val="95000"/>
                </a:schemeClr>
              </a:solidFill>
            </a:endParaRPr>
          </a:p>
        </p:txBody>
      </p:sp>
    </p:spTree>
    <p:extLst>
      <p:ext uri="{BB962C8B-B14F-4D97-AF65-F5344CB8AC3E}">
        <p14:creationId xmlns:p14="http://schemas.microsoft.com/office/powerpoint/2010/main" val="289152836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par>
                                <p:cTn id="87" presetID="10" presetClass="entr" presetSubtype="0" fill="hold" grpId="0" nodeType="withEffect">
                                  <p:stCondLst>
                                    <p:cond delay="25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par>
                                <p:cTn id="108" presetID="10" presetClass="entr" presetSubtype="0" fill="hold" grpId="0" nodeType="withEffect">
                                  <p:stCondLst>
                                    <p:cond delay="25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500"/>
                                        <p:tgtEl>
                                          <p:spTgt spid="1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childTnLst>
                          </p:cTn>
                        </p:par>
                        <p:par>
                          <p:cTn id="114" fill="hold">
                            <p:stCondLst>
                              <p:cond delay="1750"/>
                            </p:stCondLst>
                            <p:childTnLst>
                              <p:par>
                                <p:cTn id="115" presetID="22" presetClass="entr" presetSubtype="4" fill="hold" grpId="0" nodeType="after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down)">
                                      <p:cBhvr>
                                        <p:cTn id="117" dur="500"/>
                                        <p:tgtEl>
                                          <p:spTgt spid="44"/>
                                        </p:tgtEl>
                                      </p:cBhvr>
                                    </p:animEffect>
                                  </p:childTnLst>
                                </p:cTn>
                              </p:par>
                            </p:childTnLst>
                          </p:cTn>
                        </p:par>
                        <p:par>
                          <p:cTn id="118" fill="hold">
                            <p:stCondLst>
                              <p:cond delay="2250"/>
                            </p:stCondLst>
                            <p:childTnLst>
                              <p:par>
                                <p:cTn id="119" presetID="10" presetClass="entr" presetSubtype="0" fill="hold" grpId="0" nodeType="after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500"/>
                                        <p:tgtEl>
                                          <p:spTgt spid="3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500"/>
                                        <p:tgtEl>
                                          <p:spTgt spid="4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3"/>
                                        </p:tgtEl>
                                        <p:attrNameLst>
                                          <p:attrName>style.visibility</p:attrName>
                                        </p:attrNameLst>
                                      </p:cBhvr>
                                      <p:to>
                                        <p:strVal val="visible"/>
                                      </p:to>
                                    </p:set>
                                    <p:animEffect transition="in" filter="fade">
                                      <p:cBhvr>
                                        <p:cTn id="136" dur="500"/>
                                        <p:tgtEl>
                                          <p:spTgt spid="4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p:bldP spid="38" grpId="0"/>
      <p:bldP spid="39" grpId="0"/>
      <p:bldP spid="40" grpId="0"/>
      <p:bldP spid="41"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5"/>
          <p:cNvSpPr>
            <a:spLocks noChangeArrowheads="1"/>
          </p:cNvSpPr>
          <p:nvPr/>
        </p:nvSpPr>
        <p:spPr bwMode="auto">
          <a:xfrm>
            <a:off x="2425229" y="1368426"/>
            <a:ext cx="1774825" cy="317500"/>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5" name="Rectangle 6"/>
          <p:cNvSpPr>
            <a:spLocks noChangeArrowheads="1"/>
          </p:cNvSpPr>
          <p:nvPr/>
        </p:nvSpPr>
        <p:spPr bwMode="auto">
          <a:xfrm>
            <a:off x="2425229" y="1730376"/>
            <a:ext cx="1774825" cy="527050"/>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6" name="Rectangle 7"/>
          <p:cNvSpPr>
            <a:spLocks noChangeArrowheads="1"/>
          </p:cNvSpPr>
          <p:nvPr/>
        </p:nvSpPr>
        <p:spPr bwMode="auto">
          <a:xfrm>
            <a:off x="2425229" y="2298701"/>
            <a:ext cx="1774825" cy="314325"/>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1" name="Rectangle 8"/>
          <p:cNvSpPr>
            <a:spLocks noChangeArrowheads="1"/>
          </p:cNvSpPr>
          <p:nvPr/>
        </p:nvSpPr>
        <p:spPr bwMode="auto">
          <a:xfrm>
            <a:off x="2425229" y="2654301"/>
            <a:ext cx="1774825" cy="319088"/>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2" name="Rectangle 9"/>
          <p:cNvSpPr>
            <a:spLocks noChangeArrowheads="1"/>
          </p:cNvSpPr>
          <p:nvPr/>
        </p:nvSpPr>
        <p:spPr bwMode="auto">
          <a:xfrm>
            <a:off x="2425229" y="3009901"/>
            <a:ext cx="1774825" cy="431800"/>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6" name="Rectangle 10"/>
          <p:cNvSpPr>
            <a:spLocks noChangeArrowheads="1"/>
          </p:cNvSpPr>
          <p:nvPr/>
        </p:nvSpPr>
        <p:spPr bwMode="auto">
          <a:xfrm>
            <a:off x="2425229" y="3482976"/>
            <a:ext cx="1774825" cy="319088"/>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7" name="Rectangle 11"/>
          <p:cNvSpPr>
            <a:spLocks noChangeArrowheads="1"/>
          </p:cNvSpPr>
          <p:nvPr/>
        </p:nvSpPr>
        <p:spPr bwMode="auto">
          <a:xfrm>
            <a:off x="2425229" y="3838576"/>
            <a:ext cx="1774825" cy="317500"/>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9" name="Freeform 37"/>
          <p:cNvSpPr>
            <a:spLocks noChangeArrowheads="1"/>
          </p:cNvSpPr>
          <p:nvPr/>
        </p:nvSpPr>
        <p:spPr bwMode="auto">
          <a:xfrm>
            <a:off x="4181004" y="2006601"/>
            <a:ext cx="1943100" cy="817563"/>
          </a:xfrm>
          <a:custGeom>
            <a:avLst/>
            <a:gdLst>
              <a:gd name="T0" fmla="*/ 0 w 518"/>
              <a:gd name="T1" fmla="*/ 0 h 218"/>
              <a:gd name="T2" fmla="*/ 518 w 518"/>
              <a:gd name="T3" fmla="*/ 211 h 218"/>
              <a:gd name="T4" fmla="*/ 0 60000 65536"/>
              <a:gd name="T5" fmla="*/ 0 60000 65536"/>
              <a:gd name="T6" fmla="*/ 0 w 518"/>
              <a:gd name="T7" fmla="*/ 0 h 218"/>
              <a:gd name="T8" fmla="*/ 518 w 518"/>
              <a:gd name="T9" fmla="*/ 218 h 218"/>
            </a:gdLst>
            <a:ahLst/>
            <a:cxnLst>
              <a:cxn ang="T4">
                <a:pos x="T0" y="T1"/>
              </a:cxn>
              <a:cxn ang="T5">
                <a:pos x="T2" y="T3"/>
              </a:cxn>
            </a:cxnLst>
            <a:rect l="T6" t="T7" r="T8" b="T9"/>
            <a:pathLst>
              <a:path w="518" h="218">
                <a:moveTo>
                  <a:pt x="0" y="0"/>
                </a:moveTo>
                <a:cubicBezTo>
                  <a:pt x="411" y="0"/>
                  <a:pt x="260" y="218"/>
                  <a:pt x="518" y="211"/>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2" name="Freeform 38"/>
          <p:cNvSpPr>
            <a:spLocks noChangeArrowheads="1"/>
          </p:cNvSpPr>
          <p:nvPr/>
        </p:nvSpPr>
        <p:spPr bwMode="auto">
          <a:xfrm>
            <a:off x="4181004" y="2454276"/>
            <a:ext cx="1943100" cy="355600"/>
          </a:xfrm>
          <a:custGeom>
            <a:avLst/>
            <a:gdLst>
              <a:gd name="T0" fmla="*/ 0 w 518"/>
              <a:gd name="T1" fmla="*/ 0 h 95"/>
              <a:gd name="T2" fmla="*/ 518 w 518"/>
              <a:gd name="T3" fmla="*/ 92 h 95"/>
              <a:gd name="T4" fmla="*/ 0 60000 65536"/>
              <a:gd name="T5" fmla="*/ 0 60000 65536"/>
              <a:gd name="T6" fmla="*/ 0 w 518"/>
              <a:gd name="T7" fmla="*/ 0 h 95"/>
              <a:gd name="T8" fmla="*/ 518 w 518"/>
              <a:gd name="T9" fmla="*/ 95 h 95"/>
            </a:gdLst>
            <a:ahLst/>
            <a:cxnLst>
              <a:cxn ang="T4">
                <a:pos x="T0" y="T1"/>
              </a:cxn>
              <a:cxn ang="T5">
                <a:pos x="T2" y="T3"/>
              </a:cxn>
            </a:cxnLst>
            <a:rect l="T6" t="T7" r="T8" b="T9"/>
            <a:pathLst>
              <a:path w="518" h="95">
                <a:moveTo>
                  <a:pt x="0" y="0"/>
                </a:moveTo>
                <a:cubicBezTo>
                  <a:pt x="411" y="0"/>
                  <a:pt x="260" y="95"/>
                  <a:pt x="518" y="92"/>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3" name="Freeform 39"/>
          <p:cNvSpPr>
            <a:spLocks noChangeArrowheads="1"/>
          </p:cNvSpPr>
          <p:nvPr/>
        </p:nvSpPr>
        <p:spPr bwMode="auto">
          <a:xfrm>
            <a:off x="4181004" y="1520826"/>
            <a:ext cx="1943100" cy="1317625"/>
          </a:xfrm>
          <a:custGeom>
            <a:avLst/>
            <a:gdLst>
              <a:gd name="T0" fmla="*/ 0 w 518"/>
              <a:gd name="T1" fmla="*/ 0 h 351"/>
              <a:gd name="T2" fmla="*/ 518 w 518"/>
              <a:gd name="T3" fmla="*/ 340 h 351"/>
              <a:gd name="T4" fmla="*/ 0 60000 65536"/>
              <a:gd name="T5" fmla="*/ 0 60000 65536"/>
              <a:gd name="T6" fmla="*/ 0 w 518"/>
              <a:gd name="T7" fmla="*/ 0 h 351"/>
              <a:gd name="T8" fmla="*/ 518 w 518"/>
              <a:gd name="T9" fmla="*/ 351 h 351"/>
            </a:gdLst>
            <a:ahLst/>
            <a:cxnLst>
              <a:cxn ang="T4">
                <a:pos x="T0" y="T1"/>
              </a:cxn>
              <a:cxn ang="T5">
                <a:pos x="T2" y="T3"/>
              </a:cxn>
            </a:cxnLst>
            <a:rect l="T6" t="T7" r="T8" b="T9"/>
            <a:pathLst>
              <a:path w="518" h="351">
                <a:moveTo>
                  <a:pt x="0" y="0"/>
                </a:moveTo>
                <a:cubicBezTo>
                  <a:pt x="411" y="0"/>
                  <a:pt x="260" y="351"/>
                  <a:pt x="518" y="340"/>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4" name="Freeform 40"/>
          <p:cNvSpPr>
            <a:spLocks noChangeArrowheads="1"/>
          </p:cNvSpPr>
          <p:nvPr/>
        </p:nvSpPr>
        <p:spPr bwMode="auto">
          <a:xfrm>
            <a:off x="4181004" y="2784476"/>
            <a:ext cx="1943100" cy="879475"/>
          </a:xfrm>
          <a:custGeom>
            <a:avLst/>
            <a:gdLst>
              <a:gd name="T0" fmla="*/ 0 w 518"/>
              <a:gd name="T1" fmla="*/ 234 h 234"/>
              <a:gd name="T2" fmla="*/ 518 w 518"/>
              <a:gd name="T3" fmla="*/ 7 h 234"/>
              <a:gd name="T4" fmla="*/ 0 60000 65536"/>
              <a:gd name="T5" fmla="*/ 0 60000 65536"/>
              <a:gd name="T6" fmla="*/ 0 w 518"/>
              <a:gd name="T7" fmla="*/ 0 h 234"/>
              <a:gd name="T8" fmla="*/ 518 w 518"/>
              <a:gd name="T9" fmla="*/ 234 h 234"/>
            </a:gdLst>
            <a:ahLst/>
            <a:cxnLst>
              <a:cxn ang="T4">
                <a:pos x="T0" y="T1"/>
              </a:cxn>
              <a:cxn ang="T5">
                <a:pos x="T2" y="T3"/>
              </a:cxn>
            </a:cxnLst>
            <a:rect l="T6" t="T7" r="T8" b="T9"/>
            <a:pathLst>
              <a:path w="518" h="234">
                <a:moveTo>
                  <a:pt x="0" y="234"/>
                </a:moveTo>
                <a:cubicBezTo>
                  <a:pt x="411" y="234"/>
                  <a:pt x="260" y="0"/>
                  <a:pt x="518" y="7"/>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5" name="Freeform 41"/>
          <p:cNvSpPr>
            <a:spLocks noChangeArrowheads="1"/>
          </p:cNvSpPr>
          <p:nvPr/>
        </p:nvSpPr>
        <p:spPr bwMode="auto">
          <a:xfrm>
            <a:off x="4181004" y="2797176"/>
            <a:ext cx="1943100" cy="438150"/>
          </a:xfrm>
          <a:custGeom>
            <a:avLst/>
            <a:gdLst>
              <a:gd name="T0" fmla="*/ 0 w 518"/>
              <a:gd name="T1" fmla="*/ 117 h 117"/>
              <a:gd name="T2" fmla="*/ 518 w 518"/>
              <a:gd name="T3" fmla="*/ 4 h 117"/>
              <a:gd name="T4" fmla="*/ 0 60000 65536"/>
              <a:gd name="T5" fmla="*/ 0 60000 65536"/>
              <a:gd name="T6" fmla="*/ 0 w 518"/>
              <a:gd name="T7" fmla="*/ 0 h 117"/>
              <a:gd name="T8" fmla="*/ 518 w 518"/>
              <a:gd name="T9" fmla="*/ 117 h 117"/>
            </a:gdLst>
            <a:ahLst/>
            <a:cxnLst>
              <a:cxn ang="T4">
                <a:pos x="T0" y="T1"/>
              </a:cxn>
              <a:cxn ang="T5">
                <a:pos x="T2" y="T3"/>
              </a:cxn>
            </a:cxnLst>
            <a:rect l="T6" t="T7" r="T8" b="T9"/>
            <a:pathLst>
              <a:path w="518" h="117">
                <a:moveTo>
                  <a:pt x="0" y="117"/>
                </a:moveTo>
                <a:cubicBezTo>
                  <a:pt x="411" y="117"/>
                  <a:pt x="260" y="0"/>
                  <a:pt x="518" y="4"/>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6" name="Freeform 42"/>
          <p:cNvSpPr>
            <a:spLocks noChangeArrowheads="1"/>
          </p:cNvSpPr>
          <p:nvPr/>
        </p:nvSpPr>
        <p:spPr bwMode="auto">
          <a:xfrm>
            <a:off x="4181004" y="2778126"/>
            <a:ext cx="1943100" cy="1225550"/>
          </a:xfrm>
          <a:custGeom>
            <a:avLst/>
            <a:gdLst>
              <a:gd name="T0" fmla="*/ 0 w 518"/>
              <a:gd name="T1" fmla="*/ 327 h 327"/>
              <a:gd name="T2" fmla="*/ 518 w 518"/>
              <a:gd name="T3" fmla="*/ 10 h 327"/>
              <a:gd name="T4" fmla="*/ 0 60000 65536"/>
              <a:gd name="T5" fmla="*/ 0 60000 65536"/>
              <a:gd name="T6" fmla="*/ 0 w 518"/>
              <a:gd name="T7" fmla="*/ 0 h 327"/>
              <a:gd name="T8" fmla="*/ 518 w 518"/>
              <a:gd name="T9" fmla="*/ 327 h 327"/>
            </a:gdLst>
            <a:ahLst/>
            <a:cxnLst>
              <a:cxn ang="T4">
                <a:pos x="T0" y="T1"/>
              </a:cxn>
              <a:cxn ang="T5">
                <a:pos x="T2" y="T3"/>
              </a:cxn>
            </a:cxnLst>
            <a:rect l="T6" t="T7" r="T8" b="T9"/>
            <a:pathLst>
              <a:path w="518" h="327">
                <a:moveTo>
                  <a:pt x="0" y="327"/>
                </a:moveTo>
                <a:cubicBezTo>
                  <a:pt x="411" y="327"/>
                  <a:pt x="260" y="0"/>
                  <a:pt x="518" y="10"/>
                </a:cubicBezTo>
              </a:path>
            </a:pathLst>
          </a:custGeom>
          <a:noFill/>
          <a:ln w="14" cap="flat" cmpd="sng">
            <a:solidFill>
              <a:srgbClr val="F2F2F2">
                <a:alpha val="30196"/>
              </a:srgbClr>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7" name="Line 43"/>
          <p:cNvSpPr>
            <a:spLocks noChangeShapeType="1"/>
          </p:cNvSpPr>
          <p:nvPr/>
        </p:nvSpPr>
        <p:spPr bwMode="auto">
          <a:xfrm>
            <a:off x="4136554" y="2809876"/>
            <a:ext cx="1987550" cy="1588"/>
          </a:xfrm>
          <a:prstGeom prst="line">
            <a:avLst/>
          </a:prstGeom>
          <a:noFill/>
          <a:ln w="14" cap="flat" cmpd="sng">
            <a:solidFill>
              <a:srgbClr val="F2F2F2">
                <a:alpha val="30196"/>
              </a:srgbClr>
            </a:solidFill>
            <a:round/>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9" name="Freeform 227"/>
          <p:cNvSpPr>
            <a:spLocks noChangeArrowheads="1"/>
          </p:cNvSpPr>
          <p:nvPr/>
        </p:nvSpPr>
        <p:spPr bwMode="auto">
          <a:xfrm>
            <a:off x="6003454" y="2717801"/>
            <a:ext cx="244475" cy="187325"/>
          </a:xfrm>
          <a:custGeom>
            <a:avLst/>
            <a:gdLst>
              <a:gd name="T0" fmla="*/ 0 w 154"/>
              <a:gd name="T1" fmla="*/ 0 h 118"/>
              <a:gd name="T2" fmla="*/ 154 w 154"/>
              <a:gd name="T3" fmla="*/ 59 h 118"/>
              <a:gd name="T4" fmla="*/ 0 w 154"/>
              <a:gd name="T5" fmla="*/ 118 h 118"/>
              <a:gd name="T6" fmla="*/ 0 w 154"/>
              <a:gd name="T7" fmla="*/ 0 h 118"/>
              <a:gd name="T8" fmla="*/ 0 60000 65536"/>
              <a:gd name="T9" fmla="*/ 0 60000 65536"/>
              <a:gd name="T10" fmla="*/ 0 60000 65536"/>
              <a:gd name="T11" fmla="*/ 0 60000 65536"/>
              <a:gd name="T12" fmla="*/ 0 w 154"/>
              <a:gd name="T13" fmla="*/ 0 h 118"/>
              <a:gd name="T14" fmla="*/ 154 w 154"/>
              <a:gd name="T15" fmla="*/ 118 h 118"/>
            </a:gdLst>
            <a:ahLst/>
            <a:cxnLst>
              <a:cxn ang="T8">
                <a:pos x="T0" y="T1"/>
              </a:cxn>
              <a:cxn ang="T9">
                <a:pos x="T2" y="T3"/>
              </a:cxn>
              <a:cxn ang="T10">
                <a:pos x="T4" y="T5"/>
              </a:cxn>
              <a:cxn ang="T11">
                <a:pos x="T6" y="T7"/>
              </a:cxn>
            </a:cxnLst>
            <a:rect l="T12" t="T13" r="T14" b="T15"/>
            <a:pathLst>
              <a:path w="154" h="118">
                <a:moveTo>
                  <a:pt x="0" y="0"/>
                </a:moveTo>
                <a:lnTo>
                  <a:pt x="154" y="59"/>
                </a:lnTo>
                <a:lnTo>
                  <a:pt x="0" y="118"/>
                </a:lnTo>
                <a:lnTo>
                  <a:pt x="0" y="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70" name="TextBox 254"/>
          <p:cNvSpPr>
            <a:spLocks noChangeArrowheads="1"/>
          </p:cNvSpPr>
          <p:nvPr/>
        </p:nvSpPr>
        <p:spPr bwMode="auto">
          <a:xfrm>
            <a:off x="2843808" y="1373189"/>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chemeClr val="bg1"/>
                </a:solidFill>
                <a:latin typeface="微软雅黑" pitchFamily="34" charset="-122"/>
                <a:ea typeface="微软雅黑" pitchFamily="34" charset="-122"/>
                <a:sym typeface="Arial" pitchFamily="34" charset="0"/>
              </a:rPr>
              <a:t>添加标题</a:t>
            </a:r>
            <a:endParaRPr lang="zh-CN" altLang="en-US" dirty="0"/>
          </a:p>
        </p:txBody>
      </p:sp>
      <p:sp>
        <p:nvSpPr>
          <p:cNvPr id="72" name="TextBox 261"/>
          <p:cNvSpPr>
            <a:spLocks noChangeArrowheads="1"/>
          </p:cNvSpPr>
          <p:nvPr/>
        </p:nvSpPr>
        <p:spPr bwMode="auto">
          <a:xfrm>
            <a:off x="2843808" y="1831976"/>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74" name="TextBox 267"/>
          <p:cNvSpPr>
            <a:spLocks noChangeArrowheads="1"/>
          </p:cNvSpPr>
          <p:nvPr/>
        </p:nvSpPr>
        <p:spPr bwMode="auto">
          <a:xfrm>
            <a:off x="2843808" y="2301876"/>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76" name="TextBox 273"/>
          <p:cNvSpPr>
            <a:spLocks noChangeArrowheads="1"/>
          </p:cNvSpPr>
          <p:nvPr/>
        </p:nvSpPr>
        <p:spPr bwMode="auto">
          <a:xfrm>
            <a:off x="2843808" y="2663826"/>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78" name="TextBox 279"/>
          <p:cNvSpPr>
            <a:spLocks noChangeArrowheads="1"/>
          </p:cNvSpPr>
          <p:nvPr/>
        </p:nvSpPr>
        <p:spPr bwMode="auto">
          <a:xfrm>
            <a:off x="2843808" y="3071814"/>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80" name="TextBox 285"/>
          <p:cNvSpPr>
            <a:spLocks noChangeArrowheads="1"/>
          </p:cNvSpPr>
          <p:nvPr/>
        </p:nvSpPr>
        <p:spPr bwMode="auto">
          <a:xfrm>
            <a:off x="2843808" y="3487739"/>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82" name="TextBox 291"/>
          <p:cNvSpPr>
            <a:spLocks noChangeArrowheads="1"/>
          </p:cNvSpPr>
          <p:nvPr/>
        </p:nvSpPr>
        <p:spPr bwMode="auto">
          <a:xfrm>
            <a:off x="2843808" y="3838576"/>
            <a:ext cx="1057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83" name="TextBox 292"/>
          <p:cNvSpPr>
            <a:spLocks noChangeArrowheads="1"/>
          </p:cNvSpPr>
          <p:nvPr/>
        </p:nvSpPr>
        <p:spPr bwMode="auto">
          <a:xfrm>
            <a:off x="6516216" y="147002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8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84" name="矩形 83"/>
          <p:cNvSpPr>
            <a:spLocks noChangeArrowheads="1"/>
          </p:cNvSpPr>
          <p:nvPr/>
        </p:nvSpPr>
        <p:spPr bwMode="auto">
          <a:xfrm>
            <a:off x="6195541" y="2009776"/>
            <a:ext cx="2363788" cy="168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000" dirty="0">
                <a:solidFill>
                  <a:schemeClr val="bg1">
                    <a:lumMod val="85000"/>
                  </a:schemeClr>
                </a:solidFill>
                <a:latin typeface="微软雅黑" pitchFamily="34" charset="-122"/>
                <a:ea typeface="微软雅黑" pitchFamily="34" charset="-122"/>
                <a:sym typeface="微软雅黑" pitchFamily="34" charset="-122"/>
              </a:rPr>
              <a:t>在这里输入年度工作概况阐述内容在这里输入年度工作概况阐述内容在这里输入年度工作概况阐述内容在这里输入年度工作概况阐述内容在这里输入年度工作概况阐述内容在这里输入年度工作概况阐述内容在这里输入年度工作概况阐述内容</a:t>
            </a:r>
          </a:p>
        </p:txBody>
      </p:sp>
      <p:sp>
        <p:nvSpPr>
          <p:cNvPr id="85" name="矩形 84"/>
          <p:cNvSpPr>
            <a:spLocks noChangeArrowheads="1"/>
          </p:cNvSpPr>
          <p:nvPr/>
        </p:nvSpPr>
        <p:spPr bwMode="auto">
          <a:xfrm>
            <a:off x="848841" y="1358901"/>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a:t>
            </a:r>
            <a:r>
              <a:rPr lang="zh-CN" altLang="en-US" sz="800" dirty="0" smtClean="0">
                <a:solidFill>
                  <a:schemeClr val="bg1">
                    <a:lumMod val="95000"/>
                  </a:schemeClr>
                </a:solidFill>
                <a:latin typeface="微软雅黑" pitchFamily="34" charset="-122"/>
                <a:ea typeface="微软雅黑" pitchFamily="34" charset="-122"/>
                <a:sym typeface="微软雅黑" pitchFamily="34" charset="-122"/>
              </a:rPr>
              <a:t>概况</a:t>
            </a:r>
            <a:endParaRPr lang="zh-CN" altLang="en-US" sz="8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86" name="矩形 85"/>
          <p:cNvSpPr>
            <a:spLocks noChangeArrowheads="1"/>
          </p:cNvSpPr>
          <p:nvPr/>
        </p:nvSpPr>
        <p:spPr bwMode="auto">
          <a:xfrm>
            <a:off x="848841" y="1797051"/>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87" name="矩形 86"/>
          <p:cNvSpPr>
            <a:spLocks noChangeArrowheads="1"/>
          </p:cNvSpPr>
          <p:nvPr/>
        </p:nvSpPr>
        <p:spPr bwMode="auto">
          <a:xfrm>
            <a:off x="848841" y="2292351"/>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88" name="矩形 87"/>
          <p:cNvSpPr>
            <a:spLocks noChangeArrowheads="1"/>
          </p:cNvSpPr>
          <p:nvPr/>
        </p:nvSpPr>
        <p:spPr bwMode="auto">
          <a:xfrm>
            <a:off x="848841" y="2635251"/>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89" name="矩形 88"/>
          <p:cNvSpPr>
            <a:spLocks noChangeArrowheads="1"/>
          </p:cNvSpPr>
          <p:nvPr/>
        </p:nvSpPr>
        <p:spPr bwMode="auto">
          <a:xfrm>
            <a:off x="848841" y="3044826"/>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90" name="矩形 89"/>
          <p:cNvSpPr>
            <a:spLocks noChangeArrowheads="1"/>
          </p:cNvSpPr>
          <p:nvPr/>
        </p:nvSpPr>
        <p:spPr bwMode="auto">
          <a:xfrm>
            <a:off x="848841" y="3454401"/>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91" name="矩形 90"/>
          <p:cNvSpPr>
            <a:spLocks noChangeArrowheads="1"/>
          </p:cNvSpPr>
          <p:nvPr/>
        </p:nvSpPr>
        <p:spPr bwMode="auto">
          <a:xfrm>
            <a:off x="848841" y="3825876"/>
            <a:ext cx="1568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800" dirty="0">
                <a:solidFill>
                  <a:schemeClr val="bg1">
                    <a:lumMod val="95000"/>
                  </a:schemeClr>
                </a:solidFill>
                <a:latin typeface="微软雅黑" pitchFamily="34" charset="-122"/>
                <a:ea typeface="微软雅黑" pitchFamily="34" charset="-122"/>
                <a:sym typeface="微软雅黑" pitchFamily="34" charset="-122"/>
              </a:rPr>
              <a:t>在这里输入年度工作概况阐述内容在这里输入年度工作概况</a:t>
            </a:r>
          </a:p>
        </p:txBody>
      </p:sp>
      <p:sp>
        <p:nvSpPr>
          <p:cNvPr id="92" name="直接连接符 91"/>
          <p:cNvSpPr>
            <a:spLocks noChangeShapeType="1"/>
          </p:cNvSpPr>
          <p:nvPr/>
        </p:nvSpPr>
        <p:spPr bwMode="auto">
          <a:xfrm>
            <a:off x="6220941" y="1989139"/>
            <a:ext cx="2343150" cy="1587"/>
          </a:xfrm>
          <a:prstGeom prst="line">
            <a:avLst/>
          </a:prstGeom>
          <a:noFill/>
          <a:ln w="12700" cap="flat" cmpd="sng">
            <a:solidFill>
              <a:srgbClr val="F2F2F2">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Tree>
    <p:extLst>
      <p:ext uri="{BB962C8B-B14F-4D97-AF65-F5344CB8AC3E}">
        <p14:creationId xmlns:p14="http://schemas.microsoft.com/office/powerpoint/2010/main" val="342354519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0-#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0-#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0-#ppt_w/2"/>
                                          </p:val>
                                        </p:tav>
                                        <p:tav tm="100000">
                                          <p:val>
                                            <p:strVal val="#ppt_x"/>
                                          </p:val>
                                        </p:tav>
                                      </p:tavLst>
                                    </p:anim>
                                    <p:anim calcmode="lin" valueType="num">
                                      <p:cBhvr additive="base">
                                        <p:cTn id="32" dur="50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0-#ppt_w/2"/>
                                          </p:val>
                                        </p:tav>
                                        <p:tav tm="100000">
                                          <p:val>
                                            <p:strVal val="#ppt_x"/>
                                          </p:val>
                                        </p:tav>
                                      </p:tavLst>
                                    </p:anim>
                                    <p:anim calcmode="lin" valueType="num">
                                      <p:cBhvr additive="base">
                                        <p:cTn id="36" dur="500" fill="hold"/>
                                        <p:tgtEl>
                                          <p:spTgt spid="7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0-#ppt_w/2"/>
                                          </p:val>
                                        </p:tav>
                                        <p:tav tm="100000">
                                          <p:val>
                                            <p:strVal val="#ppt_x"/>
                                          </p:val>
                                        </p:tav>
                                      </p:tavLst>
                                    </p:anim>
                                    <p:anim calcmode="lin" valueType="num">
                                      <p:cBhvr additive="base">
                                        <p:cTn id="40" dur="500" fill="hold"/>
                                        <p:tgtEl>
                                          <p:spTgt spid="7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500" fill="hold"/>
                                        <p:tgtEl>
                                          <p:spTgt spid="74"/>
                                        </p:tgtEl>
                                        <p:attrNameLst>
                                          <p:attrName>ppt_x</p:attrName>
                                        </p:attrNameLst>
                                      </p:cBhvr>
                                      <p:tavLst>
                                        <p:tav tm="0">
                                          <p:val>
                                            <p:strVal val="0-#ppt_w/2"/>
                                          </p:val>
                                        </p:tav>
                                        <p:tav tm="100000">
                                          <p:val>
                                            <p:strVal val="#ppt_x"/>
                                          </p:val>
                                        </p:tav>
                                      </p:tavLst>
                                    </p:anim>
                                    <p:anim calcmode="lin" valueType="num">
                                      <p:cBhvr additive="base">
                                        <p:cTn id="44" dur="500" fill="hold"/>
                                        <p:tgtEl>
                                          <p:spTgt spid="7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500" fill="hold"/>
                                        <p:tgtEl>
                                          <p:spTgt spid="76"/>
                                        </p:tgtEl>
                                        <p:attrNameLst>
                                          <p:attrName>ppt_x</p:attrName>
                                        </p:attrNameLst>
                                      </p:cBhvr>
                                      <p:tavLst>
                                        <p:tav tm="0">
                                          <p:val>
                                            <p:strVal val="0-#ppt_w/2"/>
                                          </p:val>
                                        </p:tav>
                                        <p:tav tm="100000">
                                          <p:val>
                                            <p:strVal val="#ppt_x"/>
                                          </p:val>
                                        </p:tav>
                                      </p:tavLst>
                                    </p:anim>
                                    <p:anim calcmode="lin" valueType="num">
                                      <p:cBhvr additive="base">
                                        <p:cTn id="48" dur="500" fill="hold"/>
                                        <p:tgtEl>
                                          <p:spTgt spid="7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fill="hold"/>
                                        <p:tgtEl>
                                          <p:spTgt spid="78"/>
                                        </p:tgtEl>
                                        <p:attrNameLst>
                                          <p:attrName>ppt_x</p:attrName>
                                        </p:attrNameLst>
                                      </p:cBhvr>
                                      <p:tavLst>
                                        <p:tav tm="0">
                                          <p:val>
                                            <p:strVal val="0-#ppt_w/2"/>
                                          </p:val>
                                        </p:tav>
                                        <p:tav tm="100000">
                                          <p:val>
                                            <p:strVal val="#ppt_x"/>
                                          </p:val>
                                        </p:tav>
                                      </p:tavLst>
                                    </p:anim>
                                    <p:anim calcmode="lin" valueType="num">
                                      <p:cBhvr additive="base">
                                        <p:cTn id="52" dur="500" fill="hold"/>
                                        <p:tgtEl>
                                          <p:spTgt spid="7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0-#ppt_w/2"/>
                                          </p:val>
                                        </p:tav>
                                        <p:tav tm="100000">
                                          <p:val>
                                            <p:strVal val="#ppt_x"/>
                                          </p:val>
                                        </p:tav>
                                      </p:tavLst>
                                    </p:anim>
                                    <p:anim calcmode="lin" valueType="num">
                                      <p:cBhvr additive="base">
                                        <p:cTn id="56" dur="500" fill="hold"/>
                                        <p:tgtEl>
                                          <p:spTgt spid="8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0-#ppt_w/2"/>
                                          </p:val>
                                        </p:tav>
                                        <p:tav tm="100000">
                                          <p:val>
                                            <p:strVal val="#ppt_x"/>
                                          </p:val>
                                        </p:tav>
                                      </p:tavLst>
                                    </p:anim>
                                    <p:anim calcmode="lin" valueType="num">
                                      <p:cBhvr additive="base">
                                        <p:cTn id="60" dur="500" fill="hold"/>
                                        <p:tgtEl>
                                          <p:spTgt spid="82"/>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right)">
                                      <p:cBhvr>
                                        <p:cTn id="64" dur="500"/>
                                        <p:tgtEl>
                                          <p:spTgt spid="85"/>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right)">
                                      <p:cBhvr>
                                        <p:cTn id="67" dur="500"/>
                                        <p:tgtEl>
                                          <p:spTgt spid="86"/>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wipe(right)">
                                      <p:cBhvr>
                                        <p:cTn id="70" dur="500"/>
                                        <p:tgtEl>
                                          <p:spTgt spid="87"/>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wipe(right)">
                                      <p:cBhvr>
                                        <p:cTn id="73" dur="500"/>
                                        <p:tgtEl>
                                          <p:spTgt spid="8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right)">
                                      <p:cBhvr>
                                        <p:cTn id="76" dur="500"/>
                                        <p:tgtEl>
                                          <p:spTgt spid="8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wipe(right)">
                                      <p:cBhvr>
                                        <p:cTn id="79" dur="500"/>
                                        <p:tgtEl>
                                          <p:spTgt spid="90"/>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wipe(right)">
                                      <p:cBhvr>
                                        <p:cTn id="82" dur="500"/>
                                        <p:tgtEl>
                                          <p:spTgt spid="9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wipe(left)">
                                      <p:cBhvr>
                                        <p:cTn id="85" dur="500"/>
                                        <p:tgtEl>
                                          <p:spTgt spid="5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wipe(left)">
                                      <p:cBhvr>
                                        <p:cTn id="88" dur="500"/>
                                        <p:tgtEl>
                                          <p:spTgt spid="6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wipe(left)">
                                      <p:cBhvr>
                                        <p:cTn id="91" dur="500"/>
                                        <p:tgtEl>
                                          <p:spTgt spid="63"/>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left)">
                                      <p:cBhvr>
                                        <p:cTn id="94" dur="500"/>
                                        <p:tgtEl>
                                          <p:spTgt spid="6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ipe(left)">
                                      <p:cBhvr>
                                        <p:cTn id="97" dur="500"/>
                                        <p:tgtEl>
                                          <p:spTgt spid="65"/>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wipe(left)">
                                      <p:cBhvr>
                                        <p:cTn id="100" dur="500"/>
                                        <p:tgtEl>
                                          <p:spTgt spid="6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wipe(left)">
                                      <p:cBhvr>
                                        <p:cTn id="103" dur="500"/>
                                        <p:tgtEl>
                                          <p:spTgt spid="67"/>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wipe(left)">
                                      <p:cBhvr>
                                        <p:cTn id="106" dur="500"/>
                                        <p:tgtEl>
                                          <p:spTgt spid="69"/>
                                        </p:tgtEl>
                                      </p:cBhvr>
                                    </p:animEffect>
                                  </p:childTnLst>
                                </p:cTn>
                              </p:par>
                            </p:childTnLst>
                          </p:cTn>
                        </p:par>
                        <p:par>
                          <p:cTn id="107" fill="hold">
                            <p:stCondLst>
                              <p:cond delay="1000"/>
                            </p:stCondLst>
                            <p:childTnLst>
                              <p:par>
                                <p:cTn id="108" presetID="42" presetClass="entr" presetSubtype="0" fill="hold" grpId="0" nodeType="after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fade">
                                      <p:cBhvr>
                                        <p:cTn id="110" dur="1000"/>
                                        <p:tgtEl>
                                          <p:spTgt spid="83"/>
                                        </p:tgtEl>
                                      </p:cBhvr>
                                    </p:animEffect>
                                    <p:anim calcmode="lin" valueType="num">
                                      <p:cBhvr>
                                        <p:cTn id="111" dur="1000" fill="hold"/>
                                        <p:tgtEl>
                                          <p:spTgt spid="83"/>
                                        </p:tgtEl>
                                        <p:attrNameLst>
                                          <p:attrName>ppt_x</p:attrName>
                                        </p:attrNameLst>
                                      </p:cBhvr>
                                      <p:tavLst>
                                        <p:tav tm="0">
                                          <p:val>
                                            <p:strVal val="#ppt_x"/>
                                          </p:val>
                                        </p:tav>
                                        <p:tav tm="100000">
                                          <p:val>
                                            <p:strVal val="#ppt_x"/>
                                          </p:val>
                                        </p:tav>
                                      </p:tavLst>
                                    </p:anim>
                                    <p:anim calcmode="lin" valueType="num">
                                      <p:cBhvr>
                                        <p:cTn id="112" dur="1000" fill="hold"/>
                                        <p:tgtEl>
                                          <p:spTgt spid="83"/>
                                        </p:tgtEl>
                                        <p:attrNameLst>
                                          <p:attrName>ppt_y</p:attrName>
                                        </p:attrNameLst>
                                      </p:cBhvr>
                                      <p:tavLst>
                                        <p:tav tm="0">
                                          <p:val>
                                            <p:strVal val="#ppt_y+.1"/>
                                          </p:val>
                                        </p:tav>
                                        <p:tav tm="100000">
                                          <p:val>
                                            <p:strVal val="#ppt_y"/>
                                          </p:val>
                                        </p:tav>
                                      </p:tavLst>
                                    </p:anim>
                                  </p:childTnLst>
                                </p:cTn>
                              </p:par>
                            </p:childTnLst>
                          </p:cTn>
                        </p:par>
                        <p:par>
                          <p:cTn id="113" fill="hold">
                            <p:stCondLst>
                              <p:cond delay="2000"/>
                            </p:stCondLst>
                            <p:childTnLst>
                              <p:par>
                                <p:cTn id="114" presetID="16" presetClass="entr" presetSubtype="21" fill="hold" grpId="0" nodeType="after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barn(inVertical)">
                                      <p:cBhvr>
                                        <p:cTn id="116" dur="500"/>
                                        <p:tgtEl>
                                          <p:spTgt spid="92"/>
                                        </p:tgtEl>
                                      </p:cBhvr>
                                    </p:animEffect>
                                  </p:childTnLst>
                                </p:cTn>
                              </p:par>
                            </p:childTnLst>
                          </p:cTn>
                        </p:par>
                        <p:par>
                          <p:cTn id="117" fill="hold">
                            <p:stCondLst>
                              <p:cond delay="2500"/>
                            </p:stCondLst>
                            <p:childTnLst>
                              <p:par>
                                <p:cTn id="118" presetID="22" presetClass="entr" presetSubtype="1" fill="hold" grpId="0" nodeType="after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wipe(up)">
                                      <p:cBhvr>
                                        <p:cTn id="12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1" grpId="0" animBg="1"/>
      <p:bldP spid="52" grpId="0" animBg="1"/>
      <p:bldP spid="56" grpId="0" animBg="1"/>
      <p:bldP spid="57" grpId="0" animBg="1"/>
      <p:bldP spid="59" grpId="0" animBg="1"/>
      <p:bldP spid="62" grpId="0" animBg="1"/>
      <p:bldP spid="63" grpId="0" animBg="1"/>
      <p:bldP spid="64" grpId="0" animBg="1"/>
      <p:bldP spid="65" grpId="0" animBg="1"/>
      <p:bldP spid="66" grpId="0" animBg="1"/>
      <p:bldP spid="67" grpId="0" animBg="1"/>
      <p:bldP spid="69" grpId="0" animBg="1"/>
      <p:bldP spid="70" grpId="0"/>
      <p:bldP spid="72" grpId="0"/>
      <p:bldP spid="74" grpId="0"/>
      <p:bldP spid="76" grpId="0"/>
      <p:bldP spid="78" grpId="0"/>
      <p:bldP spid="80" grpId="0"/>
      <p:bldP spid="82" grpId="0"/>
      <p:bldP spid="83" grpId="0"/>
      <p:bldP spid="84" grpId="0"/>
      <p:bldP spid="85" grpId="0"/>
      <p:bldP spid="86" grpId="0"/>
      <p:bldP spid="87" grpId="0"/>
      <p:bldP spid="88" grpId="0"/>
      <p:bldP spid="89" grpId="0"/>
      <p:bldP spid="90" grpId="0"/>
      <p:bldP spid="91" grpId="0"/>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a:spLocks noChangeArrowheads="1"/>
          </p:cNvSpPr>
          <p:nvPr/>
        </p:nvSpPr>
        <p:spPr bwMode="auto">
          <a:xfrm>
            <a:off x="5703887" y="1540929"/>
            <a:ext cx="282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在这里输入文本内容在这里输入文本内容在这里输入文本内容在这里输入文本内容在这里输入文本内容在这里输入文本内容</a:t>
            </a:r>
          </a:p>
        </p:txBody>
      </p:sp>
      <p:sp>
        <p:nvSpPr>
          <p:cNvPr id="17" name="直接连接符 16"/>
          <p:cNvSpPr>
            <a:spLocks noChangeShapeType="1"/>
          </p:cNvSpPr>
          <p:nvPr/>
        </p:nvSpPr>
        <p:spPr bwMode="auto">
          <a:xfrm>
            <a:off x="5776912" y="2312454"/>
            <a:ext cx="2736850" cy="1587"/>
          </a:xfrm>
          <a:prstGeom prst="line">
            <a:avLst/>
          </a:prstGeom>
          <a:noFill/>
          <a:ln w="9525" cap="flat" cmpd="sng">
            <a:solidFill>
              <a:srgbClr val="F2F2F2"/>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8" name="矩形 17"/>
          <p:cNvSpPr>
            <a:spLocks noChangeArrowheads="1"/>
          </p:cNvSpPr>
          <p:nvPr/>
        </p:nvSpPr>
        <p:spPr bwMode="auto">
          <a:xfrm>
            <a:off x="611187" y="1540929"/>
            <a:ext cx="28289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smtClean="0">
                <a:solidFill>
                  <a:srgbClr val="F2F2F2"/>
                </a:solidFill>
                <a:latin typeface="微软雅黑" pitchFamily="34" charset="-122"/>
                <a:ea typeface="微软雅黑" pitchFamily="34" charset="-122"/>
                <a:sym typeface="微软雅黑" pitchFamily="34" charset="-122"/>
              </a:rPr>
              <a:t>在这里输入</a:t>
            </a:r>
            <a:r>
              <a:rPr lang="zh-CN" altLang="en-US" sz="1000" dirty="0">
                <a:solidFill>
                  <a:srgbClr val="F2F2F2"/>
                </a:solidFill>
                <a:latin typeface="微软雅黑" pitchFamily="34" charset="-122"/>
                <a:ea typeface="微软雅黑" pitchFamily="34" charset="-122"/>
                <a:sym typeface="微软雅黑" pitchFamily="34" charset="-122"/>
              </a:rPr>
              <a:t>文本内容在这里输入文本</a:t>
            </a:r>
            <a:r>
              <a:rPr lang="zh-CN" altLang="en-US" sz="1000" dirty="0" smtClean="0">
                <a:solidFill>
                  <a:srgbClr val="F2F2F2"/>
                </a:solidFill>
                <a:latin typeface="微软雅黑" pitchFamily="34" charset="-122"/>
                <a:ea typeface="微软雅黑" pitchFamily="34" charset="-122"/>
                <a:sym typeface="微软雅黑" pitchFamily="34" charset="-122"/>
              </a:rPr>
              <a:t>内容</a:t>
            </a:r>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a:t>
            </a:r>
            <a:r>
              <a:rPr lang="zh-CN" altLang="en-US" sz="1000" dirty="0" smtClean="0">
                <a:solidFill>
                  <a:srgbClr val="F2F2F2"/>
                </a:solidFill>
                <a:latin typeface="微软雅黑" pitchFamily="34" charset="-122"/>
                <a:ea typeface="微软雅黑" pitchFamily="34" charset="-122"/>
                <a:sym typeface="微软雅黑" pitchFamily="34" charset="-122"/>
              </a:rPr>
              <a:t>内容</a:t>
            </a:r>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a:t>
            </a:r>
            <a:r>
              <a:rPr lang="zh-CN" altLang="en-US" sz="1000" dirty="0" smtClean="0">
                <a:solidFill>
                  <a:srgbClr val="F2F2F2"/>
                </a:solidFill>
                <a:latin typeface="微软雅黑" pitchFamily="34" charset="-122"/>
                <a:ea typeface="微软雅黑" pitchFamily="34" charset="-122"/>
                <a:sym typeface="微软雅黑" pitchFamily="34" charset="-122"/>
              </a:rPr>
              <a:t>内容</a:t>
            </a:r>
            <a:endParaRPr lang="zh-CN" altLang="en-US" sz="1000" dirty="0">
              <a:solidFill>
                <a:srgbClr val="F2F2F2"/>
              </a:solidFill>
              <a:latin typeface="微软雅黑" pitchFamily="34" charset="-122"/>
              <a:ea typeface="微软雅黑" pitchFamily="34" charset="-122"/>
              <a:sym typeface="微软雅黑" pitchFamily="34" charset="-122"/>
            </a:endParaRPr>
          </a:p>
        </p:txBody>
      </p:sp>
      <p:sp>
        <p:nvSpPr>
          <p:cNvPr id="19" name="直接连接符 18"/>
          <p:cNvSpPr>
            <a:spLocks noChangeShapeType="1"/>
          </p:cNvSpPr>
          <p:nvPr/>
        </p:nvSpPr>
        <p:spPr bwMode="auto">
          <a:xfrm>
            <a:off x="684212" y="2312454"/>
            <a:ext cx="2736850" cy="1587"/>
          </a:xfrm>
          <a:prstGeom prst="line">
            <a:avLst/>
          </a:prstGeom>
          <a:noFill/>
          <a:ln w="9525" cap="flat" cmpd="sng">
            <a:solidFill>
              <a:srgbClr val="F2F2F2"/>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0" name="矩形 19"/>
          <p:cNvSpPr>
            <a:spLocks noChangeArrowheads="1"/>
          </p:cNvSpPr>
          <p:nvPr/>
        </p:nvSpPr>
        <p:spPr bwMode="auto">
          <a:xfrm>
            <a:off x="5703887" y="2553754"/>
            <a:ext cx="282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在这里输入文本内容在这里输入文本内容在这里输入文本内容在这里输入文本内容在这里输入文本内容在这里输入文本内容</a:t>
            </a:r>
          </a:p>
        </p:txBody>
      </p:sp>
      <p:sp>
        <p:nvSpPr>
          <p:cNvPr id="21" name="直接连接符 20"/>
          <p:cNvSpPr>
            <a:spLocks noChangeShapeType="1"/>
          </p:cNvSpPr>
          <p:nvPr/>
        </p:nvSpPr>
        <p:spPr bwMode="auto">
          <a:xfrm>
            <a:off x="5776912" y="3325279"/>
            <a:ext cx="2736850" cy="1587"/>
          </a:xfrm>
          <a:prstGeom prst="line">
            <a:avLst/>
          </a:prstGeom>
          <a:noFill/>
          <a:ln w="9525" cap="flat" cmpd="sng">
            <a:solidFill>
              <a:srgbClr val="F2F2F2"/>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2" name="矩形 21"/>
          <p:cNvSpPr>
            <a:spLocks noChangeArrowheads="1"/>
          </p:cNvSpPr>
          <p:nvPr/>
        </p:nvSpPr>
        <p:spPr bwMode="auto">
          <a:xfrm>
            <a:off x="611187" y="2553754"/>
            <a:ext cx="282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在这里输入文本内容在这里输入文本内容在这里输入文本内容在这里输入文本内容在这里输入文本内容在这里输入文本内容</a:t>
            </a:r>
          </a:p>
        </p:txBody>
      </p:sp>
      <p:sp>
        <p:nvSpPr>
          <p:cNvPr id="23" name="直接连接符 22"/>
          <p:cNvSpPr>
            <a:spLocks noChangeShapeType="1"/>
          </p:cNvSpPr>
          <p:nvPr/>
        </p:nvSpPr>
        <p:spPr bwMode="auto">
          <a:xfrm>
            <a:off x="684212" y="3325279"/>
            <a:ext cx="2736850" cy="1587"/>
          </a:xfrm>
          <a:prstGeom prst="line">
            <a:avLst/>
          </a:prstGeom>
          <a:noFill/>
          <a:ln w="9525" cap="flat" cmpd="sng">
            <a:solidFill>
              <a:srgbClr val="F2F2F2"/>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4" name="矩形 23"/>
          <p:cNvSpPr>
            <a:spLocks noChangeArrowheads="1"/>
          </p:cNvSpPr>
          <p:nvPr/>
        </p:nvSpPr>
        <p:spPr bwMode="auto">
          <a:xfrm>
            <a:off x="5703887" y="3617379"/>
            <a:ext cx="282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bg1">
                    <a:lumMod val="95000"/>
                  </a:schemeClr>
                </a:solidFill>
                <a:latin typeface="微软雅黑" pitchFamily="34" charset="-122"/>
                <a:ea typeface="微软雅黑" pitchFamily="34" charset="-122"/>
                <a:sym typeface="微软雅黑" pitchFamily="34" charset="-122"/>
              </a:rPr>
              <a:t>在这里输入文本内容在这里输入文本内容在这里输入文本内容在这里输入文本内容在这里输入文本内容在这里输入文本内容</a:t>
            </a:r>
          </a:p>
        </p:txBody>
      </p:sp>
      <p:sp>
        <p:nvSpPr>
          <p:cNvPr id="25" name="矩形 24"/>
          <p:cNvSpPr>
            <a:spLocks noChangeArrowheads="1"/>
          </p:cNvSpPr>
          <p:nvPr/>
        </p:nvSpPr>
        <p:spPr bwMode="auto">
          <a:xfrm>
            <a:off x="611187" y="3617379"/>
            <a:ext cx="282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rgbClr val="F2F2F2"/>
                </a:solidFill>
                <a:latin typeface="微软雅黑" pitchFamily="34" charset="-122"/>
                <a:ea typeface="微软雅黑" pitchFamily="34" charset="-122"/>
                <a:sym typeface="微软雅黑" pitchFamily="34" charset="-122"/>
              </a:rPr>
              <a:t>在这里输入文本内容在这里输入文本内容在这里输入文本内容在这里输入文本内容在这里输入文本内容在这里输入文本内容</a:t>
            </a:r>
          </a:p>
        </p:txBody>
      </p:sp>
      <p:grpSp>
        <p:nvGrpSpPr>
          <p:cNvPr id="33" name="组合 32"/>
          <p:cNvGrpSpPr/>
          <p:nvPr/>
        </p:nvGrpSpPr>
        <p:grpSpPr>
          <a:xfrm>
            <a:off x="4711700" y="1321854"/>
            <a:ext cx="952500" cy="952500"/>
            <a:chOff x="4711700" y="1321854"/>
            <a:chExt cx="952500" cy="952500"/>
          </a:xfrm>
          <a:solidFill>
            <a:srgbClr val="FFFFFF">
              <a:alpha val="30196"/>
            </a:srgbClr>
          </a:solidFill>
        </p:grpSpPr>
        <p:sp>
          <p:nvSpPr>
            <p:cNvPr id="14" name="Freeform 28"/>
            <p:cNvSpPr>
              <a:spLocks noEditPoints="1" noChangeArrowheads="1"/>
            </p:cNvSpPr>
            <p:nvPr/>
          </p:nvSpPr>
          <p:spPr bwMode="auto">
            <a:xfrm>
              <a:off x="4711700" y="1321854"/>
              <a:ext cx="952500" cy="952500"/>
            </a:xfrm>
            <a:custGeom>
              <a:avLst/>
              <a:gdLst>
                <a:gd name="T0" fmla="*/ 254 w 254"/>
                <a:gd name="T1" fmla="*/ 127 h 254"/>
                <a:gd name="T2" fmla="*/ 127 w 254"/>
                <a:gd name="T3" fmla="*/ 0 h 254"/>
                <a:gd name="T4" fmla="*/ 0 w 254"/>
                <a:gd name="T5" fmla="*/ 127 h 254"/>
                <a:gd name="T6" fmla="*/ 127 w 254"/>
                <a:gd name="T7" fmla="*/ 254 h 254"/>
                <a:gd name="T8" fmla="*/ 254 w 254"/>
                <a:gd name="T9" fmla="*/ 127 h 254"/>
                <a:gd name="T10" fmla="*/ 28 w 254"/>
                <a:gd name="T11" fmla="*/ 127 h 254"/>
                <a:gd name="T12" fmla="*/ 127 w 254"/>
                <a:gd name="T13" fmla="*/ 29 h 254"/>
                <a:gd name="T14" fmla="*/ 225 w 254"/>
                <a:gd name="T15" fmla="*/ 127 h 254"/>
                <a:gd name="T16" fmla="*/ 127 w 254"/>
                <a:gd name="T17" fmla="*/ 226 h 254"/>
                <a:gd name="T18" fmla="*/ 28 w 254"/>
                <a:gd name="T19" fmla="*/ 127 h 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4"/>
                <a:gd name="T31" fmla="*/ 0 h 254"/>
                <a:gd name="T32" fmla="*/ 254 w 254"/>
                <a:gd name="T33" fmla="*/ 254 h 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4" h="254">
                  <a:moveTo>
                    <a:pt x="254" y="127"/>
                  </a:moveTo>
                  <a:cubicBezTo>
                    <a:pt x="254" y="57"/>
                    <a:pt x="197" y="0"/>
                    <a:pt x="127" y="0"/>
                  </a:cubicBezTo>
                  <a:cubicBezTo>
                    <a:pt x="57" y="0"/>
                    <a:pt x="0" y="57"/>
                    <a:pt x="0" y="127"/>
                  </a:cubicBezTo>
                  <a:cubicBezTo>
                    <a:pt x="0" y="197"/>
                    <a:pt x="57" y="254"/>
                    <a:pt x="127" y="254"/>
                  </a:cubicBezTo>
                  <a:cubicBezTo>
                    <a:pt x="197" y="254"/>
                    <a:pt x="254" y="197"/>
                    <a:pt x="254" y="127"/>
                  </a:cubicBezTo>
                  <a:moveTo>
                    <a:pt x="28" y="127"/>
                  </a:moveTo>
                  <a:cubicBezTo>
                    <a:pt x="28" y="73"/>
                    <a:pt x="72" y="29"/>
                    <a:pt x="127" y="29"/>
                  </a:cubicBezTo>
                  <a:cubicBezTo>
                    <a:pt x="181" y="29"/>
                    <a:pt x="225" y="73"/>
                    <a:pt x="225" y="127"/>
                  </a:cubicBezTo>
                  <a:cubicBezTo>
                    <a:pt x="225" y="181"/>
                    <a:pt x="181" y="226"/>
                    <a:pt x="127" y="226"/>
                  </a:cubicBezTo>
                  <a:cubicBezTo>
                    <a:pt x="72" y="226"/>
                    <a:pt x="28" y="181"/>
                    <a:pt x="28" y="127"/>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5" name="Freeform 29"/>
            <p:cNvSpPr>
              <a:spLocks noChangeArrowheads="1"/>
            </p:cNvSpPr>
            <p:nvPr/>
          </p:nvSpPr>
          <p:spPr bwMode="auto">
            <a:xfrm>
              <a:off x="4711700" y="1321854"/>
              <a:ext cx="952500" cy="952500"/>
            </a:xfrm>
            <a:custGeom>
              <a:avLst/>
              <a:gdLst>
                <a:gd name="T0" fmla="*/ 254 w 254"/>
                <a:gd name="T1" fmla="*/ 127 h 254"/>
                <a:gd name="T2" fmla="*/ 127 w 254"/>
                <a:gd name="T3" fmla="*/ 0 h 254"/>
                <a:gd name="T4" fmla="*/ 0 w 254"/>
                <a:gd name="T5" fmla="*/ 127 h 254"/>
                <a:gd name="T6" fmla="*/ 28 w 254"/>
                <a:gd name="T7" fmla="*/ 127 h 254"/>
                <a:gd name="T8" fmla="*/ 127 w 254"/>
                <a:gd name="T9" fmla="*/ 29 h 254"/>
                <a:gd name="T10" fmla="*/ 225 w 254"/>
                <a:gd name="T11" fmla="*/ 127 h 254"/>
                <a:gd name="T12" fmla="*/ 127 w 254"/>
                <a:gd name="T13" fmla="*/ 226 h 254"/>
                <a:gd name="T14" fmla="*/ 86 w 254"/>
                <a:gd name="T15" fmla="*/ 217 h 254"/>
                <a:gd name="T16" fmla="*/ 75 w 254"/>
                <a:gd name="T17" fmla="*/ 243 h 254"/>
                <a:gd name="T18" fmla="*/ 127 w 254"/>
                <a:gd name="T19" fmla="*/ 254 h 254"/>
                <a:gd name="T20" fmla="*/ 254 w 254"/>
                <a:gd name="T21" fmla="*/ 127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254"/>
                <a:gd name="T35" fmla="*/ 254 w 254"/>
                <a:gd name="T36" fmla="*/ 254 h 2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254">
                  <a:moveTo>
                    <a:pt x="254" y="127"/>
                  </a:moveTo>
                  <a:cubicBezTo>
                    <a:pt x="254" y="57"/>
                    <a:pt x="197" y="0"/>
                    <a:pt x="127" y="0"/>
                  </a:cubicBezTo>
                  <a:cubicBezTo>
                    <a:pt x="57" y="0"/>
                    <a:pt x="0" y="57"/>
                    <a:pt x="0" y="127"/>
                  </a:cubicBezTo>
                  <a:cubicBezTo>
                    <a:pt x="28" y="127"/>
                    <a:pt x="28" y="127"/>
                    <a:pt x="28" y="127"/>
                  </a:cubicBezTo>
                  <a:cubicBezTo>
                    <a:pt x="28" y="73"/>
                    <a:pt x="72" y="29"/>
                    <a:pt x="127" y="29"/>
                  </a:cubicBezTo>
                  <a:cubicBezTo>
                    <a:pt x="181" y="29"/>
                    <a:pt x="225" y="73"/>
                    <a:pt x="225" y="127"/>
                  </a:cubicBezTo>
                  <a:cubicBezTo>
                    <a:pt x="225" y="181"/>
                    <a:pt x="181" y="226"/>
                    <a:pt x="127" y="226"/>
                  </a:cubicBezTo>
                  <a:cubicBezTo>
                    <a:pt x="113" y="226"/>
                    <a:pt x="99" y="223"/>
                    <a:pt x="86" y="217"/>
                  </a:cubicBezTo>
                  <a:cubicBezTo>
                    <a:pt x="75" y="243"/>
                    <a:pt x="75" y="243"/>
                    <a:pt x="75" y="243"/>
                  </a:cubicBezTo>
                  <a:cubicBezTo>
                    <a:pt x="91" y="250"/>
                    <a:pt x="109" y="254"/>
                    <a:pt x="127" y="254"/>
                  </a:cubicBezTo>
                  <a:cubicBezTo>
                    <a:pt x="197" y="254"/>
                    <a:pt x="254" y="197"/>
                    <a:pt x="254" y="127"/>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26" name="TextBox 682"/>
            <p:cNvSpPr>
              <a:spLocks noChangeArrowheads="1"/>
            </p:cNvSpPr>
            <p:nvPr/>
          </p:nvSpPr>
          <p:spPr bwMode="auto">
            <a:xfrm>
              <a:off x="4843462" y="1544104"/>
              <a:ext cx="765175" cy="5222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82</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grpSp>
        <p:nvGrpSpPr>
          <p:cNvPr id="32" name="组合 31"/>
          <p:cNvGrpSpPr/>
          <p:nvPr/>
        </p:nvGrpSpPr>
        <p:grpSpPr>
          <a:xfrm>
            <a:off x="3475037" y="1321854"/>
            <a:ext cx="952500" cy="952500"/>
            <a:chOff x="3475037" y="1321854"/>
            <a:chExt cx="952500" cy="952500"/>
          </a:xfrm>
          <a:solidFill>
            <a:srgbClr val="FFFFFF">
              <a:alpha val="30196"/>
            </a:srgbClr>
          </a:solidFill>
        </p:grpSpPr>
        <p:sp>
          <p:nvSpPr>
            <p:cNvPr id="8" name="Freeform 14"/>
            <p:cNvSpPr>
              <a:spLocks noEditPoints="1" noChangeArrowheads="1"/>
            </p:cNvSpPr>
            <p:nvPr/>
          </p:nvSpPr>
          <p:spPr bwMode="auto">
            <a:xfrm>
              <a:off x="3475037" y="1321854"/>
              <a:ext cx="952500" cy="952500"/>
            </a:xfrm>
            <a:custGeom>
              <a:avLst/>
              <a:gdLst>
                <a:gd name="T0" fmla="*/ 254 w 254"/>
                <a:gd name="T1" fmla="*/ 127 h 254"/>
                <a:gd name="T2" fmla="*/ 127 w 254"/>
                <a:gd name="T3" fmla="*/ 0 h 254"/>
                <a:gd name="T4" fmla="*/ 0 w 254"/>
                <a:gd name="T5" fmla="*/ 127 h 254"/>
                <a:gd name="T6" fmla="*/ 127 w 254"/>
                <a:gd name="T7" fmla="*/ 254 h 254"/>
                <a:gd name="T8" fmla="*/ 254 w 254"/>
                <a:gd name="T9" fmla="*/ 127 h 254"/>
                <a:gd name="T10" fmla="*/ 29 w 254"/>
                <a:gd name="T11" fmla="*/ 127 h 254"/>
                <a:gd name="T12" fmla="*/ 127 w 254"/>
                <a:gd name="T13" fmla="*/ 29 h 254"/>
                <a:gd name="T14" fmla="*/ 226 w 254"/>
                <a:gd name="T15" fmla="*/ 127 h 254"/>
                <a:gd name="T16" fmla="*/ 127 w 254"/>
                <a:gd name="T17" fmla="*/ 226 h 254"/>
                <a:gd name="T18" fmla="*/ 29 w 254"/>
                <a:gd name="T19" fmla="*/ 127 h 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4"/>
                <a:gd name="T31" fmla="*/ 0 h 254"/>
                <a:gd name="T32" fmla="*/ 254 w 254"/>
                <a:gd name="T33" fmla="*/ 254 h 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4" h="254">
                  <a:moveTo>
                    <a:pt x="254" y="127"/>
                  </a:moveTo>
                  <a:cubicBezTo>
                    <a:pt x="254" y="57"/>
                    <a:pt x="197" y="0"/>
                    <a:pt x="127" y="0"/>
                  </a:cubicBezTo>
                  <a:cubicBezTo>
                    <a:pt x="57" y="0"/>
                    <a:pt x="0" y="57"/>
                    <a:pt x="0" y="127"/>
                  </a:cubicBezTo>
                  <a:cubicBezTo>
                    <a:pt x="0" y="197"/>
                    <a:pt x="57" y="254"/>
                    <a:pt x="127" y="254"/>
                  </a:cubicBezTo>
                  <a:cubicBezTo>
                    <a:pt x="197" y="254"/>
                    <a:pt x="254" y="197"/>
                    <a:pt x="254" y="127"/>
                  </a:cubicBezTo>
                  <a:close/>
                  <a:moveTo>
                    <a:pt x="29" y="127"/>
                  </a:moveTo>
                  <a:cubicBezTo>
                    <a:pt x="29" y="73"/>
                    <a:pt x="73" y="29"/>
                    <a:pt x="127" y="29"/>
                  </a:cubicBezTo>
                  <a:cubicBezTo>
                    <a:pt x="182" y="29"/>
                    <a:pt x="226" y="73"/>
                    <a:pt x="226" y="127"/>
                  </a:cubicBezTo>
                  <a:cubicBezTo>
                    <a:pt x="226" y="181"/>
                    <a:pt x="182" y="226"/>
                    <a:pt x="127" y="226"/>
                  </a:cubicBezTo>
                  <a:cubicBezTo>
                    <a:pt x="73" y="226"/>
                    <a:pt x="29" y="181"/>
                    <a:pt x="29" y="1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9" name="Freeform 15"/>
            <p:cNvSpPr>
              <a:spLocks noChangeArrowheads="1"/>
            </p:cNvSpPr>
            <p:nvPr/>
          </p:nvSpPr>
          <p:spPr bwMode="auto">
            <a:xfrm>
              <a:off x="3475037" y="1321854"/>
              <a:ext cx="952500" cy="476250"/>
            </a:xfrm>
            <a:custGeom>
              <a:avLst/>
              <a:gdLst>
                <a:gd name="T0" fmla="*/ 254 w 254"/>
                <a:gd name="T1" fmla="*/ 127 h 127"/>
                <a:gd name="T2" fmla="*/ 127 w 254"/>
                <a:gd name="T3" fmla="*/ 0 h 127"/>
                <a:gd name="T4" fmla="*/ 0 w 254"/>
                <a:gd name="T5" fmla="*/ 127 h 127"/>
                <a:gd name="T6" fmla="*/ 29 w 254"/>
                <a:gd name="T7" fmla="*/ 127 h 127"/>
                <a:gd name="T8" fmla="*/ 127 w 254"/>
                <a:gd name="T9" fmla="*/ 29 h 127"/>
                <a:gd name="T10" fmla="*/ 226 w 254"/>
                <a:gd name="T11" fmla="*/ 127 h 127"/>
                <a:gd name="T12" fmla="*/ 254 w 254"/>
                <a:gd name="T13" fmla="*/ 127 h 127"/>
                <a:gd name="T14" fmla="*/ 0 60000 65536"/>
                <a:gd name="T15" fmla="*/ 0 60000 65536"/>
                <a:gd name="T16" fmla="*/ 0 60000 65536"/>
                <a:gd name="T17" fmla="*/ 0 60000 65536"/>
                <a:gd name="T18" fmla="*/ 0 60000 65536"/>
                <a:gd name="T19" fmla="*/ 0 60000 65536"/>
                <a:gd name="T20" fmla="*/ 0 60000 65536"/>
                <a:gd name="T21" fmla="*/ 0 w 254"/>
                <a:gd name="T22" fmla="*/ 0 h 127"/>
                <a:gd name="T23" fmla="*/ 254 w 254"/>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127">
                  <a:moveTo>
                    <a:pt x="254" y="127"/>
                  </a:moveTo>
                  <a:cubicBezTo>
                    <a:pt x="254" y="57"/>
                    <a:pt x="197" y="0"/>
                    <a:pt x="127" y="0"/>
                  </a:cubicBezTo>
                  <a:cubicBezTo>
                    <a:pt x="57" y="0"/>
                    <a:pt x="0" y="57"/>
                    <a:pt x="0" y="127"/>
                  </a:cubicBezTo>
                  <a:cubicBezTo>
                    <a:pt x="29" y="127"/>
                    <a:pt x="29" y="127"/>
                    <a:pt x="29" y="127"/>
                  </a:cubicBezTo>
                  <a:cubicBezTo>
                    <a:pt x="29" y="73"/>
                    <a:pt x="73" y="29"/>
                    <a:pt x="127" y="29"/>
                  </a:cubicBezTo>
                  <a:cubicBezTo>
                    <a:pt x="182" y="29"/>
                    <a:pt x="226" y="73"/>
                    <a:pt x="226" y="127"/>
                  </a:cubicBezTo>
                  <a:lnTo>
                    <a:pt x="254" y="12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27" name="TextBox 682"/>
            <p:cNvSpPr>
              <a:spLocks noChangeArrowheads="1"/>
            </p:cNvSpPr>
            <p:nvPr/>
          </p:nvSpPr>
          <p:spPr bwMode="auto">
            <a:xfrm>
              <a:off x="3606800" y="1544104"/>
              <a:ext cx="765175" cy="5222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50</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grpSp>
        <p:nvGrpSpPr>
          <p:cNvPr id="36" name="组合 35"/>
          <p:cNvGrpSpPr/>
          <p:nvPr/>
        </p:nvGrpSpPr>
        <p:grpSpPr>
          <a:xfrm>
            <a:off x="4711700" y="2364841"/>
            <a:ext cx="952500" cy="952500"/>
            <a:chOff x="4711700" y="2364841"/>
            <a:chExt cx="952500" cy="952500"/>
          </a:xfrm>
          <a:solidFill>
            <a:srgbClr val="FFFFFF">
              <a:alpha val="30196"/>
            </a:srgbClr>
          </a:solidFill>
        </p:grpSpPr>
        <p:sp>
          <p:nvSpPr>
            <p:cNvPr id="12" name="Freeform 23"/>
            <p:cNvSpPr>
              <a:spLocks noEditPoints="1" noChangeArrowheads="1"/>
            </p:cNvSpPr>
            <p:nvPr/>
          </p:nvSpPr>
          <p:spPr bwMode="auto">
            <a:xfrm>
              <a:off x="4711700" y="2364841"/>
              <a:ext cx="952500" cy="952500"/>
            </a:xfrm>
            <a:custGeom>
              <a:avLst/>
              <a:gdLst>
                <a:gd name="T0" fmla="*/ 254 w 254"/>
                <a:gd name="T1" fmla="*/ 127 h 254"/>
                <a:gd name="T2" fmla="*/ 127 w 254"/>
                <a:gd name="T3" fmla="*/ 0 h 254"/>
                <a:gd name="T4" fmla="*/ 0 w 254"/>
                <a:gd name="T5" fmla="*/ 127 h 254"/>
                <a:gd name="T6" fmla="*/ 127 w 254"/>
                <a:gd name="T7" fmla="*/ 254 h 254"/>
                <a:gd name="T8" fmla="*/ 254 w 254"/>
                <a:gd name="T9" fmla="*/ 127 h 254"/>
                <a:gd name="T10" fmla="*/ 28 w 254"/>
                <a:gd name="T11" fmla="*/ 127 h 254"/>
                <a:gd name="T12" fmla="*/ 127 w 254"/>
                <a:gd name="T13" fmla="*/ 28 h 254"/>
                <a:gd name="T14" fmla="*/ 225 w 254"/>
                <a:gd name="T15" fmla="*/ 127 h 254"/>
                <a:gd name="T16" fmla="*/ 127 w 254"/>
                <a:gd name="T17" fmla="*/ 225 h 254"/>
                <a:gd name="T18" fmla="*/ 28 w 254"/>
                <a:gd name="T19" fmla="*/ 127 h 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4"/>
                <a:gd name="T31" fmla="*/ 0 h 254"/>
                <a:gd name="T32" fmla="*/ 254 w 254"/>
                <a:gd name="T33" fmla="*/ 254 h 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4" h="254">
                  <a:moveTo>
                    <a:pt x="254" y="127"/>
                  </a:moveTo>
                  <a:cubicBezTo>
                    <a:pt x="254" y="57"/>
                    <a:pt x="197" y="0"/>
                    <a:pt x="127" y="0"/>
                  </a:cubicBezTo>
                  <a:cubicBezTo>
                    <a:pt x="57" y="0"/>
                    <a:pt x="0" y="57"/>
                    <a:pt x="0" y="127"/>
                  </a:cubicBezTo>
                  <a:cubicBezTo>
                    <a:pt x="0" y="197"/>
                    <a:pt x="57" y="254"/>
                    <a:pt x="127" y="254"/>
                  </a:cubicBezTo>
                  <a:cubicBezTo>
                    <a:pt x="197" y="254"/>
                    <a:pt x="254" y="197"/>
                    <a:pt x="254" y="127"/>
                  </a:cubicBezTo>
                  <a:moveTo>
                    <a:pt x="28" y="127"/>
                  </a:moveTo>
                  <a:cubicBezTo>
                    <a:pt x="28" y="72"/>
                    <a:pt x="72" y="28"/>
                    <a:pt x="127" y="28"/>
                  </a:cubicBezTo>
                  <a:cubicBezTo>
                    <a:pt x="181" y="28"/>
                    <a:pt x="225" y="72"/>
                    <a:pt x="225" y="127"/>
                  </a:cubicBezTo>
                  <a:cubicBezTo>
                    <a:pt x="225" y="181"/>
                    <a:pt x="181" y="225"/>
                    <a:pt x="127" y="225"/>
                  </a:cubicBezTo>
                  <a:cubicBezTo>
                    <a:pt x="72" y="225"/>
                    <a:pt x="28" y="181"/>
                    <a:pt x="28" y="127"/>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3" name="Freeform 24"/>
            <p:cNvSpPr>
              <a:spLocks noChangeArrowheads="1"/>
            </p:cNvSpPr>
            <p:nvPr/>
          </p:nvSpPr>
          <p:spPr bwMode="auto">
            <a:xfrm>
              <a:off x="4711700" y="2364841"/>
              <a:ext cx="952500" cy="952500"/>
            </a:xfrm>
            <a:custGeom>
              <a:avLst/>
              <a:gdLst>
                <a:gd name="T0" fmla="*/ 254 w 254"/>
                <a:gd name="T1" fmla="*/ 127 h 254"/>
                <a:gd name="T2" fmla="*/ 127 w 254"/>
                <a:gd name="T3" fmla="*/ 0 h 254"/>
                <a:gd name="T4" fmla="*/ 0 w 254"/>
                <a:gd name="T5" fmla="*/ 127 h 254"/>
                <a:gd name="T6" fmla="*/ 28 w 254"/>
                <a:gd name="T7" fmla="*/ 127 h 254"/>
                <a:gd name="T8" fmla="*/ 127 w 254"/>
                <a:gd name="T9" fmla="*/ 28 h 254"/>
                <a:gd name="T10" fmla="*/ 225 w 254"/>
                <a:gd name="T11" fmla="*/ 127 h 254"/>
                <a:gd name="T12" fmla="*/ 127 w 254"/>
                <a:gd name="T13" fmla="*/ 225 h 254"/>
                <a:gd name="T14" fmla="*/ 127 w 254"/>
                <a:gd name="T15" fmla="*/ 254 h 254"/>
                <a:gd name="T16" fmla="*/ 254 w 254"/>
                <a:gd name="T17" fmla="*/ 127 h 2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254"/>
                <a:gd name="T29" fmla="*/ 254 w 254"/>
                <a:gd name="T30" fmla="*/ 254 h 2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254">
                  <a:moveTo>
                    <a:pt x="254" y="127"/>
                  </a:moveTo>
                  <a:cubicBezTo>
                    <a:pt x="254" y="57"/>
                    <a:pt x="197" y="0"/>
                    <a:pt x="127" y="0"/>
                  </a:cubicBezTo>
                  <a:cubicBezTo>
                    <a:pt x="57" y="0"/>
                    <a:pt x="0" y="57"/>
                    <a:pt x="0" y="127"/>
                  </a:cubicBezTo>
                  <a:cubicBezTo>
                    <a:pt x="28" y="127"/>
                    <a:pt x="28" y="127"/>
                    <a:pt x="28" y="127"/>
                  </a:cubicBezTo>
                  <a:cubicBezTo>
                    <a:pt x="28" y="72"/>
                    <a:pt x="72" y="28"/>
                    <a:pt x="127" y="28"/>
                  </a:cubicBezTo>
                  <a:cubicBezTo>
                    <a:pt x="181" y="28"/>
                    <a:pt x="225" y="72"/>
                    <a:pt x="225" y="127"/>
                  </a:cubicBezTo>
                  <a:cubicBezTo>
                    <a:pt x="225" y="181"/>
                    <a:pt x="181" y="225"/>
                    <a:pt x="127" y="225"/>
                  </a:cubicBezTo>
                  <a:cubicBezTo>
                    <a:pt x="127" y="254"/>
                    <a:pt x="127" y="254"/>
                    <a:pt x="127" y="254"/>
                  </a:cubicBezTo>
                  <a:cubicBezTo>
                    <a:pt x="197" y="254"/>
                    <a:pt x="254" y="197"/>
                    <a:pt x="254" y="127"/>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28" name="TextBox 682"/>
            <p:cNvSpPr>
              <a:spLocks noChangeArrowheads="1"/>
            </p:cNvSpPr>
            <p:nvPr/>
          </p:nvSpPr>
          <p:spPr bwMode="auto">
            <a:xfrm>
              <a:off x="4843462" y="2556929"/>
              <a:ext cx="765175" cy="5222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75</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grpSp>
        <p:nvGrpSpPr>
          <p:cNvPr id="37" name="组合 36"/>
          <p:cNvGrpSpPr/>
          <p:nvPr/>
        </p:nvGrpSpPr>
        <p:grpSpPr>
          <a:xfrm>
            <a:off x="3475037" y="2361666"/>
            <a:ext cx="952500" cy="955675"/>
            <a:chOff x="3475037" y="2361666"/>
            <a:chExt cx="952500" cy="955675"/>
          </a:xfrm>
          <a:solidFill>
            <a:srgbClr val="FFFFFF">
              <a:alpha val="30196"/>
            </a:srgbClr>
          </a:solidFill>
        </p:grpSpPr>
        <p:sp>
          <p:nvSpPr>
            <p:cNvPr id="6" name="Freeform 10"/>
            <p:cNvSpPr>
              <a:spLocks noEditPoints="1" noChangeArrowheads="1"/>
            </p:cNvSpPr>
            <p:nvPr/>
          </p:nvSpPr>
          <p:spPr bwMode="auto">
            <a:xfrm>
              <a:off x="3475037" y="2361666"/>
              <a:ext cx="952500" cy="955675"/>
            </a:xfrm>
            <a:custGeom>
              <a:avLst/>
              <a:gdLst>
                <a:gd name="T0" fmla="*/ 254 w 254"/>
                <a:gd name="T1" fmla="*/ 128 h 255"/>
                <a:gd name="T2" fmla="*/ 127 w 254"/>
                <a:gd name="T3" fmla="*/ 0 h 255"/>
                <a:gd name="T4" fmla="*/ 0 w 254"/>
                <a:gd name="T5" fmla="*/ 128 h 255"/>
                <a:gd name="T6" fmla="*/ 127 w 254"/>
                <a:gd name="T7" fmla="*/ 255 h 255"/>
                <a:gd name="T8" fmla="*/ 254 w 254"/>
                <a:gd name="T9" fmla="*/ 128 h 255"/>
                <a:gd name="T10" fmla="*/ 29 w 254"/>
                <a:gd name="T11" fmla="*/ 128 h 255"/>
                <a:gd name="T12" fmla="*/ 127 w 254"/>
                <a:gd name="T13" fmla="*/ 29 h 255"/>
                <a:gd name="T14" fmla="*/ 226 w 254"/>
                <a:gd name="T15" fmla="*/ 128 h 255"/>
                <a:gd name="T16" fmla="*/ 127 w 254"/>
                <a:gd name="T17" fmla="*/ 226 h 255"/>
                <a:gd name="T18" fmla="*/ 29 w 254"/>
                <a:gd name="T19" fmla="*/ 128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4"/>
                <a:gd name="T31" fmla="*/ 0 h 255"/>
                <a:gd name="T32" fmla="*/ 254 w 254"/>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4" h="255">
                  <a:moveTo>
                    <a:pt x="254" y="128"/>
                  </a:moveTo>
                  <a:cubicBezTo>
                    <a:pt x="254" y="58"/>
                    <a:pt x="197" y="0"/>
                    <a:pt x="127" y="0"/>
                  </a:cubicBezTo>
                  <a:cubicBezTo>
                    <a:pt x="57" y="0"/>
                    <a:pt x="0" y="58"/>
                    <a:pt x="0" y="128"/>
                  </a:cubicBezTo>
                  <a:cubicBezTo>
                    <a:pt x="0" y="198"/>
                    <a:pt x="57" y="255"/>
                    <a:pt x="127" y="255"/>
                  </a:cubicBezTo>
                  <a:cubicBezTo>
                    <a:pt x="197" y="255"/>
                    <a:pt x="254" y="198"/>
                    <a:pt x="254" y="128"/>
                  </a:cubicBezTo>
                  <a:close/>
                  <a:moveTo>
                    <a:pt x="29" y="128"/>
                  </a:moveTo>
                  <a:cubicBezTo>
                    <a:pt x="28" y="73"/>
                    <a:pt x="73" y="29"/>
                    <a:pt x="127" y="29"/>
                  </a:cubicBezTo>
                  <a:cubicBezTo>
                    <a:pt x="182" y="29"/>
                    <a:pt x="226" y="73"/>
                    <a:pt x="226" y="128"/>
                  </a:cubicBezTo>
                  <a:cubicBezTo>
                    <a:pt x="226" y="182"/>
                    <a:pt x="182" y="226"/>
                    <a:pt x="127" y="226"/>
                  </a:cubicBezTo>
                  <a:cubicBezTo>
                    <a:pt x="73" y="226"/>
                    <a:pt x="29" y="182"/>
                    <a:pt x="29" y="12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7" name="Freeform 11"/>
            <p:cNvSpPr>
              <a:spLocks noChangeArrowheads="1"/>
            </p:cNvSpPr>
            <p:nvPr/>
          </p:nvSpPr>
          <p:spPr bwMode="auto">
            <a:xfrm>
              <a:off x="3475037" y="2361666"/>
              <a:ext cx="831850" cy="479425"/>
            </a:xfrm>
            <a:custGeom>
              <a:avLst/>
              <a:gdLst>
                <a:gd name="T0" fmla="*/ 222 w 222"/>
                <a:gd name="T1" fmla="*/ 43 h 128"/>
                <a:gd name="T2" fmla="*/ 127 w 222"/>
                <a:gd name="T3" fmla="*/ 0 h 128"/>
                <a:gd name="T4" fmla="*/ 0 w 222"/>
                <a:gd name="T5" fmla="*/ 128 h 128"/>
                <a:gd name="T6" fmla="*/ 29 w 222"/>
                <a:gd name="T7" fmla="*/ 128 h 128"/>
                <a:gd name="T8" fmla="*/ 127 w 222"/>
                <a:gd name="T9" fmla="*/ 29 h 128"/>
                <a:gd name="T10" fmla="*/ 201 w 222"/>
                <a:gd name="T11" fmla="*/ 62 h 128"/>
                <a:gd name="T12" fmla="*/ 222 w 222"/>
                <a:gd name="T13" fmla="*/ 43 h 128"/>
                <a:gd name="T14" fmla="*/ 0 60000 65536"/>
                <a:gd name="T15" fmla="*/ 0 60000 65536"/>
                <a:gd name="T16" fmla="*/ 0 60000 65536"/>
                <a:gd name="T17" fmla="*/ 0 60000 65536"/>
                <a:gd name="T18" fmla="*/ 0 60000 65536"/>
                <a:gd name="T19" fmla="*/ 0 60000 65536"/>
                <a:gd name="T20" fmla="*/ 0 60000 65536"/>
                <a:gd name="T21" fmla="*/ 0 w 222"/>
                <a:gd name="T22" fmla="*/ 0 h 128"/>
                <a:gd name="T23" fmla="*/ 222 w 22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 h="128">
                  <a:moveTo>
                    <a:pt x="222" y="43"/>
                  </a:moveTo>
                  <a:cubicBezTo>
                    <a:pt x="198" y="16"/>
                    <a:pt x="163" y="0"/>
                    <a:pt x="127" y="0"/>
                  </a:cubicBezTo>
                  <a:cubicBezTo>
                    <a:pt x="57" y="0"/>
                    <a:pt x="0" y="58"/>
                    <a:pt x="0" y="128"/>
                  </a:cubicBezTo>
                  <a:cubicBezTo>
                    <a:pt x="29" y="128"/>
                    <a:pt x="29" y="128"/>
                    <a:pt x="29" y="128"/>
                  </a:cubicBezTo>
                  <a:cubicBezTo>
                    <a:pt x="28" y="73"/>
                    <a:pt x="73" y="29"/>
                    <a:pt x="127" y="29"/>
                  </a:cubicBezTo>
                  <a:cubicBezTo>
                    <a:pt x="155" y="29"/>
                    <a:pt x="182" y="41"/>
                    <a:pt x="201" y="62"/>
                  </a:cubicBezTo>
                  <a:lnTo>
                    <a:pt x="222" y="4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29" name="TextBox 682"/>
            <p:cNvSpPr>
              <a:spLocks noChangeArrowheads="1"/>
            </p:cNvSpPr>
            <p:nvPr/>
          </p:nvSpPr>
          <p:spPr bwMode="auto">
            <a:xfrm>
              <a:off x="3606800" y="2556929"/>
              <a:ext cx="765175" cy="5222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28</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grpSp>
        <p:nvGrpSpPr>
          <p:cNvPr id="35" name="组合 34"/>
          <p:cNvGrpSpPr/>
          <p:nvPr/>
        </p:nvGrpSpPr>
        <p:grpSpPr>
          <a:xfrm>
            <a:off x="4659312" y="3350679"/>
            <a:ext cx="1057275" cy="1057275"/>
            <a:chOff x="4659312" y="3350679"/>
            <a:chExt cx="1057275" cy="1057275"/>
          </a:xfrm>
          <a:solidFill>
            <a:srgbClr val="FFFFFF">
              <a:alpha val="30196"/>
            </a:srgbClr>
          </a:solidFill>
        </p:grpSpPr>
        <p:sp>
          <p:nvSpPr>
            <p:cNvPr id="10" name="Freeform 18"/>
            <p:cNvSpPr>
              <a:spLocks noEditPoints="1" noChangeArrowheads="1"/>
            </p:cNvSpPr>
            <p:nvPr/>
          </p:nvSpPr>
          <p:spPr bwMode="auto">
            <a:xfrm>
              <a:off x="4659312" y="3350679"/>
              <a:ext cx="1057275" cy="1057275"/>
            </a:xfrm>
            <a:custGeom>
              <a:avLst/>
              <a:gdLst>
                <a:gd name="T0" fmla="*/ 47 w 282"/>
                <a:gd name="T1" fmla="*/ 56 h 282"/>
                <a:gd name="T2" fmla="*/ 55 w 282"/>
                <a:gd name="T3" fmla="*/ 235 h 282"/>
                <a:gd name="T4" fmla="*/ 235 w 282"/>
                <a:gd name="T5" fmla="*/ 227 h 282"/>
                <a:gd name="T6" fmla="*/ 226 w 282"/>
                <a:gd name="T7" fmla="*/ 47 h 282"/>
                <a:gd name="T8" fmla="*/ 47 w 282"/>
                <a:gd name="T9" fmla="*/ 56 h 282"/>
                <a:gd name="T10" fmla="*/ 214 w 282"/>
                <a:gd name="T11" fmla="*/ 208 h 282"/>
                <a:gd name="T12" fmla="*/ 75 w 282"/>
                <a:gd name="T13" fmla="*/ 214 h 282"/>
                <a:gd name="T14" fmla="*/ 68 w 282"/>
                <a:gd name="T15" fmla="*/ 75 h 282"/>
                <a:gd name="T16" fmla="*/ 207 w 282"/>
                <a:gd name="T17" fmla="*/ 68 h 282"/>
                <a:gd name="T18" fmla="*/ 214 w 282"/>
                <a:gd name="T19" fmla="*/ 208 h 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2"/>
                <a:gd name="T31" fmla="*/ 0 h 282"/>
                <a:gd name="T32" fmla="*/ 282 w 282"/>
                <a:gd name="T33" fmla="*/ 282 h 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2" h="282">
                  <a:moveTo>
                    <a:pt x="47" y="56"/>
                  </a:moveTo>
                  <a:cubicBezTo>
                    <a:pt x="0" y="107"/>
                    <a:pt x="3" y="188"/>
                    <a:pt x="55" y="235"/>
                  </a:cubicBezTo>
                  <a:cubicBezTo>
                    <a:pt x="107" y="282"/>
                    <a:pt x="188" y="279"/>
                    <a:pt x="235" y="227"/>
                  </a:cubicBezTo>
                  <a:cubicBezTo>
                    <a:pt x="282" y="175"/>
                    <a:pt x="278" y="95"/>
                    <a:pt x="226" y="47"/>
                  </a:cubicBezTo>
                  <a:cubicBezTo>
                    <a:pt x="175" y="0"/>
                    <a:pt x="94" y="4"/>
                    <a:pt x="47" y="56"/>
                  </a:cubicBezTo>
                  <a:moveTo>
                    <a:pt x="214" y="208"/>
                  </a:moveTo>
                  <a:cubicBezTo>
                    <a:pt x="177" y="248"/>
                    <a:pt x="115" y="251"/>
                    <a:pt x="75" y="214"/>
                  </a:cubicBezTo>
                  <a:cubicBezTo>
                    <a:pt x="34" y="177"/>
                    <a:pt x="31" y="115"/>
                    <a:pt x="68" y="75"/>
                  </a:cubicBezTo>
                  <a:cubicBezTo>
                    <a:pt x="105" y="35"/>
                    <a:pt x="167" y="32"/>
                    <a:pt x="207" y="68"/>
                  </a:cubicBezTo>
                  <a:cubicBezTo>
                    <a:pt x="248" y="105"/>
                    <a:pt x="250" y="168"/>
                    <a:pt x="214" y="208"/>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11" name="Freeform 19"/>
            <p:cNvSpPr>
              <a:spLocks noChangeArrowheads="1"/>
            </p:cNvSpPr>
            <p:nvPr/>
          </p:nvSpPr>
          <p:spPr bwMode="auto">
            <a:xfrm>
              <a:off x="4711700" y="3876141"/>
              <a:ext cx="828675" cy="531813"/>
            </a:xfrm>
            <a:custGeom>
              <a:avLst/>
              <a:gdLst>
                <a:gd name="T0" fmla="*/ 0 w 221"/>
                <a:gd name="T1" fmla="*/ 0 h 142"/>
                <a:gd name="T2" fmla="*/ 41 w 221"/>
                <a:gd name="T3" fmla="*/ 95 h 142"/>
                <a:gd name="T4" fmla="*/ 221 w 221"/>
                <a:gd name="T5" fmla="*/ 87 h 142"/>
                <a:gd name="T6" fmla="*/ 200 w 221"/>
                <a:gd name="T7" fmla="*/ 68 h 142"/>
                <a:gd name="T8" fmla="*/ 61 w 221"/>
                <a:gd name="T9" fmla="*/ 74 h 142"/>
                <a:gd name="T10" fmla="*/ 28 w 221"/>
                <a:gd name="T11" fmla="*/ 0 h 142"/>
                <a:gd name="T12" fmla="*/ 0 w 221"/>
                <a:gd name="T13" fmla="*/ 0 h 142"/>
                <a:gd name="T14" fmla="*/ 0 60000 65536"/>
                <a:gd name="T15" fmla="*/ 0 60000 65536"/>
                <a:gd name="T16" fmla="*/ 0 60000 65536"/>
                <a:gd name="T17" fmla="*/ 0 60000 65536"/>
                <a:gd name="T18" fmla="*/ 0 60000 65536"/>
                <a:gd name="T19" fmla="*/ 0 60000 65536"/>
                <a:gd name="T20" fmla="*/ 0 60000 65536"/>
                <a:gd name="T21" fmla="*/ 0 w 221"/>
                <a:gd name="T22" fmla="*/ 0 h 142"/>
                <a:gd name="T23" fmla="*/ 221 w 221"/>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142">
                  <a:moveTo>
                    <a:pt x="0" y="0"/>
                  </a:moveTo>
                  <a:cubicBezTo>
                    <a:pt x="0" y="36"/>
                    <a:pt x="15" y="71"/>
                    <a:pt x="41" y="95"/>
                  </a:cubicBezTo>
                  <a:cubicBezTo>
                    <a:pt x="93" y="142"/>
                    <a:pt x="174" y="139"/>
                    <a:pt x="221" y="87"/>
                  </a:cubicBezTo>
                  <a:cubicBezTo>
                    <a:pt x="200" y="68"/>
                    <a:pt x="200" y="68"/>
                    <a:pt x="200" y="68"/>
                  </a:cubicBezTo>
                  <a:cubicBezTo>
                    <a:pt x="163" y="108"/>
                    <a:pt x="101" y="111"/>
                    <a:pt x="61" y="74"/>
                  </a:cubicBezTo>
                  <a:cubicBezTo>
                    <a:pt x="40" y="55"/>
                    <a:pt x="28" y="28"/>
                    <a:pt x="28" y="0"/>
                  </a:cubicBezTo>
                  <a:lnTo>
                    <a:pt x="0"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30" name="TextBox 682"/>
            <p:cNvSpPr>
              <a:spLocks noChangeArrowheads="1"/>
            </p:cNvSpPr>
            <p:nvPr/>
          </p:nvSpPr>
          <p:spPr bwMode="auto">
            <a:xfrm>
              <a:off x="4843462" y="3644366"/>
              <a:ext cx="765175" cy="5238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61</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grpSp>
        <p:nvGrpSpPr>
          <p:cNvPr id="34" name="组合 33"/>
          <p:cNvGrpSpPr/>
          <p:nvPr/>
        </p:nvGrpSpPr>
        <p:grpSpPr>
          <a:xfrm>
            <a:off x="3475037" y="3403066"/>
            <a:ext cx="952500" cy="952500"/>
            <a:chOff x="3475037" y="3403066"/>
            <a:chExt cx="952500" cy="952500"/>
          </a:xfrm>
          <a:solidFill>
            <a:srgbClr val="FFFFFF">
              <a:alpha val="30196"/>
            </a:srgbClr>
          </a:solidFill>
        </p:grpSpPr>
        <p:sp>
          <p:nvSpPr>
            <p:cNvPr id="4" name="Freeform 5"/>
            <p:cNvSpPr>
              <a:spLocks noEditPoints="1" noChangeArrowheads="1"/>
            </p:cNvSpPr>
            <p:nvPr/>
          </p:nvSpPr>
          <p:spPr bwMode="auto">
            <a:xfrm>
              <a:off x="3475037" y="3403066"/>
              <a:ext cx="952500" cy="952500"/>
            </a:xfrm>
            <a:custGeom>
              <a:avLst/>
              <a:gdLst>
                <a:gd name="T0" fmla="*/ 254 w 254"/>
                <a:gd name="T1" fmla="*/ 127 h 254"/>
                <a:gd name="T2" fmla="*/ 127 w 254"/>
                <a:gd name="T3" fmla="*/ 0 h 254"/>
                <a:gd name="T4" fmla="*/ 0 w 254"/>
                <a:gd name="T5" fmla="*/ 127 h 254"/>
                <a:gd name="T6" fmla="*/ 127 w 254"/>
                <a:gd name="T7" fmla="*/ 254 h 254"/>
                <a:gd name="T8" fmla="*/ 254 w 254"/>
                <a:gd name="T9" fmla="*/ 127 h 254"/>
                <a:gd name="T10" fmla="*/ 29 w 254"/>
                <a:gd name="T11" fmla="*/ 127 h 254"/>
                <a:gd name="T12" fmla="*/ 127 w 254"/>
                <a:gd name="T13" fmla="*/ 29 h 254"/>
                <a:gd name="T14" fmla="*/ 226 w 254"/>
                <a:gd name="T15" fmla="*/ 127 h 254"/>
                <a:gd name="T16" fmla="*/ 127 w 254"/>
                <a:gd name="T17" fmla="*/ 226 h 254"/>
                <a:gd name="T18" fmla="*/ 29 w 254"/>
                <a:gd name="T19" fmla="*/ 127 h 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4"/>
                <a:gd name="T31" fmla="*/ 0 h 254"/>
                <a:gd name="T32" fmla="*/ 254 w 254"/>
                <a:gd name="T33" fmla="*/ 254 h 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4" h="254">
                  <a:moveTo>
                    <a:pt x="254" y="127"/>
                  </a:moveTo>
                  <a:cubicBezTo>
                    <a:pt x="254" y="57"/>
                    <a:pt x="197" y="0"/>
                    <a:pt x="127" y="0"/>
                  </a:cubicBezTo>
                  <a:cubicBezTo>
                    <a:pt x="57" y="0"/>
                    <a:pt x="0" y="57"/>
                    <a:pt x="0" y="127"/>
                  </a:cubicBezTo>
                  <a:cubicBezTo>
                    <a:pt x="0" y="197"/>
                    <a:pt x="57" y="254"/>
                    <a:pt x="127" y="254"/>
                  </a:cubicBezTo>
                  <a:cubicBezTo>
                    <a:pt x="197" y="254"/>
                    <a:pt x="254" y="197"/>
                    <a:pt x="254" y="127"/>
                  </a:cubicBezTo>
                  <a:close/>
                  <a:moveTo>
                    <a:pt x="29" y="127"/>
                  </a:moveTo>
                  <a:cubicBezTo>
                    <a:pt x="28" y="73"/>
                    <a:pt x="73" y="29"/>
                    <a:pt x="127" y="29"/>
                  </a:cubicBezTo>
                  <a:cubicBezTo>
                    <a:pt x="182" y="29"/>
                    <a:pt x="226" y="73"/>
                    <a:pt x="226" y="127"/>
                  </a:cubicBezTo>
                  <a:cubicBezTo>
                    <a:pt x="226" y="182"/>
                    <a:pt x="182" y="226"/>
                    <a:pt x="127" y="226"/>
                  </a:cubicBezTo>
                  <a:cubicBezTo>
                    <a:pt x="73" y="226"/>
                    <a:pt x="29" y="182"/>
                    <a:pt x="29" y="12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5" name="Freeform 6"/>
            <p:cNvSpPr>
              <a:spLocks noChangeArrowheads="1"/>
            </p:cNvSpPr>
            <p:nvPr/>
          </p:nvSpPr>
          <p:spPr bwMode="auto">
            <a:xfrm>
              <a:off x="3475037" y="3485616"/>
              <a:ext cx="269875" cy="393700"/>
            </a:xfrm>
            <a:custGeom>
              <a:avLst/>
              <a:gdLst>
                <a:gd name="T0" fmla="*/ 72 w 72"/>
                <a:gd name="T1" fmla="*/ 23 h 105"/>
                <a:gd name="T2" fmla="*/ 56 w 72"/>
                <a:gd name="T3" fmla="*/ 0 h 105"/>
                <a:gd name="T4" fmla="*/ 0 w 72"/>
                <a:gd name="T5" fmla="*/ 105 h 105"/>
                <a:gd name="T6" fmla="*/ 29 w 72"/>
                <a:gd name="T7" fmla="*/ 105 h 105"/>
                <a:gd name="T8" fmla="*/ 72 w 72"/>
                <a:gd name="T9" fmla="*/ 23 h 105"/>
                <a:gd name="T10" fmla="*/ 0 60000 65536"/>
                <a:gd name="T11" fmla="*/ 0 60000 65536"/>
                <a:gd name="T12" fmla="*/ 0 60000 65536"/>
                <a:gd name="T13" fmla="*/ 0 60000 65536"/>
                <a:gd name="T14" fmla="*/ 0 60000 65536"/>
                <a:gd name="T15" fmla="*/ 0 w 72"/>
                <a:gd name="T16" fmla="*/ 0 h 105"/>
                <a:gd name="T17" fmla="*/ 72 w 72"/>
                <a:gd name="T18" fmla="*/ 105 h 105"/>
              </a:gdLst>
              <a:ahLst/>
              <a:cxnLst>
                <a:cxn ang="T10">
                  <a:pos x="T0" y="T1"/>
                </a:cxn>
                <a:cxn ang="T11">
                  <a:pos x="T2" y="T3"/>
                </a:cxn>
                <a:cxn ang="T12">
                  <a:pos x="T4" y="T5"/>
                </a:cxn>
                <a:cxn ang="T13">
                  <a:pos x="T6" y="T7"/>
                </a:cxn>
                <a:cxn ang="T14">
                  <a:pos x="T8" y="T9"/>
                </a:cxn>
              </a:cxnLst>
              <a:rect l="T15" t="T16" r="T17" b="T18"/>
              <a:pathLst>
                <a:path w="72" h="105">
                  <a:moveTo>
                    <a:pt x="72" y="23"/>
                  </a:moveTo>
                  <a:cubicBezTo>
                    <a:pt x="56" y="0"/>
                    <a:pt x="56" y="0"/>
                    <a:pt x="56" y="0"/>
                  </a:cubicBezTo>
                  <a:cubicBezTo>
                    <a:pt x="21" y="24"/>
                    <a:pt x="0" y="63"/>
                    <a:pt x="0" y="105"/>
                  </a:cubicBezTo>
                  <a:cubicBezTo>
                    <a:pt x="29" y="105"/>
                    <a:pt x="29" y="105"/>
                    <a:pt x="29" y="105"/>
                  </a:cubicBezTo>
                  <a:cubicBezTo>
                    <a:pt x="29" y="72"/>
                    <a:pt x="45" y="42"/>
                    <a:pt x="72" y="2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31" name="TextBox 682"/>
            <p:cNvSpPr>
              <a:spLocks noChangeArrowheads="1"/>
            </p:cNvSpPr>
            <p:nvPr/>
          </p:nvSpPr>
          <p:spPr bwMode="auto">
            <a:xfrm>
              <a:off x="3606800" y="3644366"/>
              <a:ext cx="765175" cy="5238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800" dirty="0">
                  <a:solidFill>
                    <a:srgbClr val="F2F2F2"/>
                  </a:solidFill>
                  <a:latin typeface="方正中等线简体" pitchFamily="2" charset="-122"/>
                  <a:ea typeface="方正中等线简体" pitchFamily="2" charset="-122"/>
                </a:rPr>
                <a:t>15</a:t>
              </a:r>
              <a:r>
                <a:rPr lang="en-US" sz="1600" dirty="0">
                  <a:solidFill>
                    <a:srgbClr val="F2F2F2"/>
                  </a:solidFill>
                  <a:latin typeface="方正中等线简体" pitchFamily="2" charset="-122"/>
                  <a:ea typeface="方正中等线简体" pitchFamily="2" charset="-122"/>
                </a:rPr>
                <a:t>%</a:t>
              </a:r>
              <a:endParaRPr lang="zh-CN" altLang="en-US" sz="2400" dirty="0">
                <a:solidFill>
                  <a:srgbClr val="F2F2F2"/>
                </a:solidFill>
                <a:latin typeface="方正中等线简体" pitchFamily="2" charset="-122"/>
                <a:ea typeface="方正中等线简体" pitchFamily="2" charset="-122"/>
              </a:endParaRPr>
            </a:p>
          </p:txBody>
        </p:sp>
      </p:grpSp>
    </p:spTree>
    <p:extLst>
      <p:ext uri="{BB962C8B-B14F-4D97-AF65-F5344CB8AC3E}">
        <p14:creationId xmlns:p14="http://schemas.microsoft.com/office/powerpoint/2010/main" val="295626238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anim calcmode="lin" valueType="num">
                                      <p:cBhvr>
                                        <p:cTn id="10" dur="500" fill="hold"/>
                                        <p:tgtEl>
                                          <p:spTgt spid="32"/>
                                        </p:tgtEl>
                                        <p:attrNameLst>
                                          <p:attrName>ppt_x</p:attrName>
                                        </p:attrNameLst>
                                      </p:cBhvr>
                                      <p:tavLst>
                                        <p:tav tm="0">
                                          <p:val>
                                            <p:fltVal val="0.5"/>
                                          </p:val>
                                        </p:tav>
                                        <p:tav tm="100000">
                                          <p:val>
                                            <p:strVal val="#ppt_x"/>
                                          </p:val>
                                        </p:tav>
                                      </p:tavLst>
                                    </p:anim>
                                    <p:anim calcmode="lin" valueType="num">
                                      <p:cBhvr>
                                        <p:cTn id="11" dur="500" fill="hold"/>
                                        <p:tgtEl>
                                          <p:spTgt spid="3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animEffect transition="in" filter="fade">
                                      <p:cBhvr>
                                        <p:cTn id="16" dur="500"/>
                                        <p:tgtEl>
                                          <p:spTgt spid="37"/>
                                        </p:tgtEl>
                                      </p:cBhvr>
                                    </p:animEffect>
                                    <p:anim calcmode="lin" valueType="num">
                                      <p:cBhvr>
                                        <p:cTn id="17" dur="500" fill="hold"/>
                                        <p:tgtEl>
                                          <p:spTgt spid="37"/>
                                        </p:tgtEl>
                                        <p:attrNameLst>
                                          <p:attrName>ppt_x</p:attrName>
                                        </p:attrNameLst>
                                      </p:cBhvr>
                                      <p:tavLst>
                                        <p:tav tm="0">
                                          <p:val>
                                            <p:fltVal val="0.5"/>
                                          </p:val>
                                        </p:tav>
                                        <p:tav tm="100000">
                                          <p:val>
                                            <p:strVal val="#ppt_x"/>
                                          </p:val>
                                        </p:tav>
                                      </p:tavLst>
                                    </p:anim>
                                    <p:anim calcmode="lin" valueType="num">
                                      <p:cBhvr>
                                        <p:cTn id="18" dur="500" fill="hold"/>
                                        <p:tgtEl>
                                          <p:spTgt spid="37"/>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anim calcmode="lin" valueType="num">
                                      <p:cBhvr>
                                        <p:cTn id="24" dur="500" fill="hold"/>
                                        <p:tgtEl>
                                          <p:spTgt spid="34"/>
                                        </p:tgtEl>
                                        <p:attrNameLst>
                                          <p:attrName>ppt_x</p:attrName>
                                        </p:attrNameLst>
                                      </p:cBhvr>
                                      <p:tavLst>
                                        <p:tav tm="0">
                                          <p:val>
                                            <p:fltVal val="0.5"/>
                                          </p:val>
                                        </p:tav>
                                        <p:tav tm="100000">
                                          <p:val>
                                            <p:strVal val="#ppt_x"/>
                                          </p:val>
                                        </p:tav>
                                      </p:tavLst>
                                    </p:anim>
                                    <p:anim calcmode="lin" valueType="num">
                                      <p:cBhvr>
                                        <p:cTn id="25" dur="500" fill="hold"/>
                                        <p:tgtEl>
                                          <p:spTgt spid="3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25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anim calcmode="lin" valueType="num">
                                      <p:cBhvr>
                                        <p:cTn id="38" dur="500" fill="hold"/>
                                        <p:tgtEl>
                                          <p:spTgt spid="36"/>
                                        </p:tgtEl>
                                        <p:attrNameLst>
                                          <p:attrName>ppt_x</p:attrName>
                                        </p:attrNameLst>
                                      </p:cBhvr>
                                      <p:tavLst>
                                        <p:tav tm="0">
                                          <p:val>
                                            <p:fltVal val="0.5"/>
                                          </p:val>
                                        </p:tav>
                                        <p:tav tm="100000">
                                          <p:val>
                                            <p:strVal val="#ppt_x"/>
                                          </p:val>
                                        </p:tav>
                                      </p:tavLst>
                                    </p:anim>
                                    <p:anim calcmode="lin" valueType="num">
                                      <p:cBhvr>
                                        <p:cTn id="39" dur="500" fill="hold"/>
                                        <p:tgtEl>
                                          <p:spTgt spid="36"/>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5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fltVal val="0.5"/>
                                          </p:val>
                                        </p:tav>
                                        <p:tav tm="100000">
                                          <p:val>
                                            <p:strVal val="#ppt_x"/>
                                          </p:val>
                                        </p:tav>
                                      </p:tavLst>
                                    </p:anim>
                                    <p:anim calcmode="lin" valueType="num">
                                      <p:cBhvr>
                                        <p:cTn id="46" dur="500" fill="hold"/>
                                        <p:tgtEl>
                                          <p:spTgt spid="35"/>
                                        </p:tgtEl>
                                        <p:attrNameLst>
                                          <p:attrName>ppt_y</p:attrName>
                                        </p:attrNameLst>
                                      </p:cBhvr>
                                      <p:tavLst>
                                        <p:tav tm="0">
                                          <p:val>
                                            <p:fltVal val="0.5"/>
                                          </p:val>
                                        </p:tav>
                                        <p:tav tm="100000">
                                          <p:val>
                                            <p:strVal val="#ppt_y"/>
                                          </p:val>
                                        </p:tav>
                                      </p:tavLst>
                                    </p:anim>
                                  </p:childTnLst>
                                </p:cTn>
                              </p:par>
                              <p:par>
                                <p:cTn id="47" presetID="8" presetClass="emph" presetSubtype="0" fill="hold" nodeType="withEffect">
                                  <p:stCondLst>
                                    <p:cond delay="0"/>
                                  </p:stCondLst>
                                  <p:childTnLst>
                                    <p:animRot by="-21600000">
                                      <p:cBhvr>
                                        <p:cTn id="48" dur="500" fill="hold"/>
                                        <p:tgtEl>
                                          <p:spTgt spid="32"/>
                                        </p:tgtEl>
                                        <p:attrNameLst>
                                          <p:attrName>r</p:attrName>
                                        </p:attrNameLst>
                                      </p:cBhvr>
                                    </p:animRot>
                                  </p:childTnLst>
                                </p:cTn>
                              </p:par>
                              <p:par>
                                <p:cTn id="49" presetID="8" presetClass="emph" presetSubtype="0" fill="hold" nodeType="withEffect">
                                  <p:stCondLst>
                                    <p:cond delay="250"/>
                                  </p:stCondLst>
                                  <p:childTnLst>
                                    <p:animRot by="-21600000">
                                      <p:cBhvr>
                                        <p:cTn id="50" dur="500" fill="hold"/>
                                        <p:tgtEl>
                                          <p:spTgt spid="37"/>
                                        </p:tgtEl>
                                        <p:attrNameLst>
                                          <p:attrName>r</p:attrName>
                                        </p:attrNameLst>
                                      </p:cBhvr>
                                    </p:animRot>
                                  </p:childTnLst>
                                </p:cTn>
                              </p:par>
                              <p:par>
                                <p:cTn id="51" presetID="8" presetClass="emph" presetSubtype="0" fill="hold" nodeType="withEffect">
                                  <p:stCondLst>
                                    <p:cond delay="0"/>
                                  </p:stCondLst>
                                  <p:childTnLst>
                                    <p:animRot by="-21600000">
                                      <p:cBhvr>
                                        <p:cTn id="52" dur="500" fill="hold"/>
                                        <p:tgtEl>
                                          <p:spTgt spid="34"/>
                                        </p:tgtEl>
                                        <p:attrNameLst>
                                          <p:attrName>r</p:attrName>
                                        </p:attrNameLst>
                                      </p:cBhvr>
                                    </p:animRot>
                                  </p:childTnLst>
                                </p:cTn>
                              </p:par>
                              <p:par>
                                <p:cTn id="53" presetID="8" presetClass="emph" presetSubtype="0" fill="hold" nodeType="withEffect">
                                  <p:stCondLst>
                                    <p:cond delay="250"/>
                                  </p:stCondLst>
                                  <p:childTnLst>
                                    <p:animRot by="-21600000">
                                      <p:cBhvr>
                                        <p:cTn id="54" dur="500" fill="hold"/>
                                        <p:tgtEl>
                                          <p:spTgt spid="33"/>
                                        </p:tgtEl>
                                        <p:attrNameLst>
                                          <p:attrName>r</p:attrName>
                                        </p:attrNameLst>
                                      </p:cBhvr>
                                    </p:animRot>
                                  </p:childTnLst>
                                </p:cTn>
                              </p:par>
                              <p:par>
                                <p:cTn id="55" presetID="8" presetClass="emph" presetSubtype="0" fill="hold" nodeType="withEffect">
                                  <p:stCondLst>
                                    <p:cond delay="0"/>
                                  </p:stCondLst>
                                  <p:childTnLst>
                                    <p:animRot by="-21600000">
                                      <p:cBhvr>
                                        <p:cTn id="56" dur="500" fill="hold"/>
                                        <p:tgtEl>
                                          <p:spTgt spid="36"/>
                                        </p:tgtEl>
                                        <p:attrNameLst>
                                          <p:attrName>r</p:attrName>
                                        </p:attrNameLst>
                                      </p:cBhvr>
                                    </p:animRot>
                                  </p:childTnLst>
                                </p:cTn>
                              </p:par>
                              <p:par>
                                <p:cTn id="57" presetID="8" presetClass="emph" presetSubtype="0" fill="hold" nodeType="withEffect">
                                  <p:stCondLst>
                                    <p:cond delay="250"/>
                                  </p:stCondLst>
                                  <p:childTnLst>
                                    <p:animRot by="-21600000">
                                      <p:cBhvr>
                                        <p:cTn id="58" dur="500" fill="hold"/>
                                        <p:tgtEl>
                                          <p:spTgt spid="35"/>
                                        </p:tgtEl>
                                        <p:attrNameLst>
                                          <p:attrName>r</p:attrName>
                                        </p:attrNameLst>
                                      </p:cBhvr>
                                    </p:animRot>
                                  </p:childTnLst>
                                </p:cTn>
                              </p:par>
                            </p:childTnLst>
                          </p:cTn>
                        </p:par>
                        <p:par>
                          <p:cTn id="59" fill="hold">
                            <p:stCondLst>
                              <p:cond delay="750"/>
                            </p:stCondLst>
                            <p:childTnLst>
                              <p:par>
                                <p:cTn id="60" presetID="1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p:tgtEl>
                                          <p:spTgt spid="17"/>
                                        </p:tgtEl>
                                        <p:attrNameLst>
                                          <p:attrName>ppt_x</p:attrName>
                                        </p:attrNameLst>
                                      </p:cBhvr>
                                      <p:tavLst>
                                        <p:tav tm="0">
                                          <p:val>
                                            <p:strVal val="#ppt_x-#ppt_w*1.125000"/>
                                          </p:val>
                                        </p:tav>
                                        <p:tav tm="100000">
                                          <p:val>
                                            <p:strVal val="#ppt_x"/>
                                          </p:val>
                                        </p:tav>
                                      </p:tavLst>
                                    </p:anim>
                                    <p:animEffect transition="in" filter="wipe(right)">
                                      <p:cBhvr>
                                        <p:cTn id="63" dur="500"/>
                                        <p:tgtEl>
                                          <p:spTgt spid="17"/>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p:tgtEl>
                                          <p:spTgt spid="19"/>
                                        </p:tgtEl>
                                        <p:attrNameLst>
                                          <p:attrName>ppt_x</p:attrName>
                                        </p:attrNameLst>
                                      </p:cBhvr>
                                      <p:tavLst>
                                        <p:tav tm="0">
                                          <p:val>
                                            <p:strVal val="#ppt_x+#ppt_w*1.125000"/>
                                          </p:val>
                                        </p:tav>
                                        <p:tav tm="100000">
                                          <p:val>
                                            <p:strVal val="#ppt_x"/>
                                          </p:val>
                                        </p:tav>
                                      </p:tavLst>
                                    </p:anim>
                                    <p:animEffect transition="in" filter="wipe(left)">
                                      <p:cBhvr>
                                        <p:cTn id="71" dur="500"/>
                                        <p:tgtEl>
                                          <p:spTgt spid="19"/>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p:tgtEl>
                                          <p:spTgt spid="23"/>
                                        </p:tgtEl>
                                        <p:attrNameLst>
                                          <p:attrName>ppt_x</p:attrName>
                                        </p:attrNameLst>
                                      </p:cBhvr>
                                      <p:tavLst>
                                        <p:tav tm="0">
                                          <p:val>
                                            <p:strVal val="#ppt_x+#ppt_w*1.125000"/>
                                          </p:val>
                                        </p:tav>
                                        <p:tav tm="100000">
                                          <p:val>
                                            <p:strVal val="#ppt_x"/>
                                          </p:val>
                                        </p:tav>
                                      </p:tavLst>
                                    </p:anim>
                                    <p:animEffect transition="in" filter="wipe(left)">
                                      <p:cBhvr>
                                        <p:cTn id="75" dur="500"/>
                                        <p:tgtEl>
                                          <p:spTgt spid="23"/>
                                        </p:tgtEl>
                                      </p:cBhvr>
                                    </p:animEffect>
                                  </p:childTnLst>
                                </p:cTn>
                              </p:par>
                            </p:childTnLst>
                          </p:cTn>
                        </p:par>
                        <p:par>
                          <p:cTn id="76" fill="hold">
                            <p:stCondLst>
                              <p:cond delay="1250"/>
                            </p:stCondLst>
                            <p:childTnLst>
                              <p:par>
                                <p:cTn id="77" presetID="10"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750"/>
                            </p:stCondLst>
                            <p:childTnLst>
                              <p:par>
                                <p:cTn id="96" presetID="26" presetClass="emph" presetSubtype="0" fill="hold" nodeType="afterEffect">
                                  <p:stCondLst>
                                    <p:cond delay="0"/>
                                  </p:stCondLst>
                                  <p:childTnLst>
                                    <p:animEffect transition="out" filter="fade">
                                      <p:cBhvr>
                                        <p:cTn id="97" dur="500" tmFilter="0, 0; .2, .5; .8, .5; 1, 0"/>
                                        <p:tgtEl>
                                          <p:spTgt spid="32"/>
                                        </p:tgtEl>
                                      </p:cBhvr>
                                    </p:animEffect>
                                    <p:animScale>
                                      <p:cBhvr>
                                        <p:cTn id="98" dur="250" autoRev="1" fill="hold"/>
                                        <p:tgtEl>
                                          <p:spTgt spid="32"/>
                                        </p:tgtEl>
                                      </p:cBhvr>
                                      <p:by x="105000" y="105000"/>
                                    </p:animScale>
                                  </p:childTnLst>
                                </p:cTn>
                              </p:par>
                              <p:par>
                                <p:cTn id="99" presetID="26" presetClass="emph" presetSubtype="0" fill="hold" nodeType="withEffect">
                                  <p:stCondLst>
                                    <p:cond delay="250"/>
                                  </p:stCondLst>
                                  <p:childTnLst>
                                    <p:animEffect transition="out" filter="fade">
                                      <p:cBhvr>
                                        <p:cTn id="100" dur="500" tmFilter="0, 0; .2, .5; .8, .5; 1, 0"/>
                                        <p:tgtEl>
                                          <p:spTgt spid="37"/>
                                        </p:tgtEl>
                                      </p:cBhvr>
                                    </p:animEffect>
                                    <p:animScale>
                                      <p:cBhvr>
                                        <p:cTn id="101" dur="250" autoRev="1" fill="hold"/>
                                        <p:tgtEl>
                                          <p:spTgt spid="37"/>
                                        </p:tgtEl>
                                      </p:cBhvr>
                                      <p:by x="105000" y="105000"/>
                                    </p:animScale>
                                  </p:childTnLst>
                                </p:cTn>
                              </p:par>
                              <p:par>
                                <p:cTn id="102" presetID="26" presetClass="emph" presetSubtype="0" fill="hold" nodeType="withEffect">
                                  <p:stCondLst>
                                    <p:cond delay="500"/>
                                  </p:stCondLst>
                                  <p:childTnLst>
                                    <p:animEffect transition="out" filter="fade">
                                      <p:cBhvr>
                                        <p:cTn id="103" dur="500" tmFilter="0, 0; .2, .5; .8, .5; 1, 0"/>
                                        <p:tgtEl>
                                          <p:spTgt spid="34"/>
                                        </p:tgtEl>
                                      </p:cBhvr>
                                    </p:animEffect>
                                    <p:animScale>
                                      <p:cBhvr>
                                        <p:cTn id="104" dur="250" autoRev="1" fill="hold"/>
                                        <p:tgtEl>
                                          <p:spTgt spid="34"/>
                                        </p:tgtEl>
                                      </p:cBhvr>
                                      <p:by x="105000" y="105000"/>
                                    </p:animScale>
                                  </p:childTnLst>
                                </p:cTn>
                              </p:par>
                              <p:par>
                                <p:cTn id="105" presetID="26" presetClass="emph" presetSubtype="0" fill="hold" nodeType="withEffect">
                                  <p:stCondLst>
                                    <p:cond delay="750"/>
                                  </p:stCondLst>
                                  <p:childTnLst>
                                    <p:animEffect transition="out" filter="fade">
                                      <p:cBhvr>
                                        <p:cTn id="106" dur="500" tmFilter="0, 0; .2, .5; .8, .5; 1, 0"/>
                                        <p:tgtEl>
                                          <p:spTgt spid="33"/>
                                        </p:tgtEl>
                                      </p:cBhvr>
                                    </p:animEffect>
                                    <p:animScale>
                                      <p:cBhvr>
                                        <p:cTn id="107" dur="250" autoRev="1" fill="hold"/>
                                        <p:tgtEl>
                                          <p:spTgt spid="33"/>
                                        </p:tgtEl>
                                      </p:cBhvr>
                                      <p:by x="105000" y="105000"/>
                                    </p:animScale>
                                  </p:childTnLst>
                                </p:cTn>
                              </p:par>
                              <p:par>
                                <p:cTn id="108" presetID="26" presetClass="emph" presetSubtype="0" fill="hold" nodeType="withEffect">
                                  <p:stCondLst>
                                    <p:cond delay="1000"/>
                                  </p:stCondLst>
                                  <p:childTnLst>
                                    <p:animEffect transition="out" filter="fade">
                                      <p:cBhvr>
                                        <p:cTn id="109" dur="500" tmFilter="0, 0; .2, .5; .8, .5; 1, 0"/>
                                        <p:tgtEl>
                                          <p:spTgt spid="36"/>
                                        </p:tgtEl>
                                      </p:cBhvr>
                                    </p:animEffect>
                                    <p:animScale>
                                      <p:cBhvr>
                                        <p:cTn id="110" dur="250" autoRev="1" fill="hold"/>
                                        <p:tgtEl>
                                          <p:spTgt spid="36"/>
                                        </p:tgtEl>
                                      </p:cBhvr>
                                      <p:by x="105000" y="105000"/>
                                    </p:animScale>
                                  </p:childTnLst>
                                </p:cTn>
                              </p:par>
                              <p:par>
                                <p:cTn id="111" presetID="26" presetClass="emph" presetSubtype="0" fill="hold" nodeType="withEffect">
                                  <p:stCondLst>
                                    <p:cond delay="1250"/>
                                  </p:stCondLst>
                                  <p:childTnLst>
                                    <p:animEffect transition="out" filter="fade">
                                      <p:cBhvr>
                                        <p:cTn id="112" dur="500" tmFilter="0, 0; .2, .5; .8, .5; 1, 0"/>
                                        <p:tgtEl>
                                          <p:spTgt spid="35"/>
                                        </p:tgtEl>
                                      </p:cBhvr>
                                    </p:animEffect>
                                    <p:animScale>
                                      <p:cBhvr>
                                        <p:cTn id="113"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animBg="1"/>
      <p:bldP spid="20" grpId="0"/>
      <p:bldP spid="21" grpId="0" animBg="1"/>
      <p:bldP spid="22" grpId="0"/>
      <p:bldP spid="23" grpId="0" animBg="1"/>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AutoShape 3"/>
          <p:cNvSpPr>
            <a:spLocks noChangeAspect="1" noChangeArrowheads="1" noTextEdit="1"/>
          </p:cNvSpPr>
          <p:nvPr/>
        </p:nvSpPr>
        <p:spPr bwMode="auto">
          <a:xfrm>
            <a:off x="755650" y="1762918"/>
            <a:ext cx="73437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74" name="Rectangle 5"/>
          <p:cNvSpPr>
            <a:spLocks noChangeArrowheads="1"/>
          </p:cNvSpPr>
          <p:nvPr/>
        </p:nvSpPr>
        <p:spPr bwMode="auto">
          <a:xfrm>
            <a:off x="755650" y="2185193"/>
            <a:ext cx="1033462" cy="1846263"/>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5" name="Rectangle 6"/>
          <p:cNvSpPr>
            <a:spLocks noChangeArrowheads="1"/>
          </p:cNvSpPr>
          <p:nvPr/>
        </p:nvSpPr>
        <p:spPr bwMode="auto">
          <a:xfrm>
            <a:off x="1905000" y="2639218"/>
            <a:ext cx="1044575" cy="1392238"/>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6" name="Rectangle 7"/>
          <p:cNvSpPr>
            <a:spLocks noChangeArrowheads="1"/>
          </p:cNvSpPr>
          <p:nvPr/>
        </p:nvSpPr>
        <p:spPr bwMode="auto">
          <a:xfrm>
            <a:off x="3065462" y="3018631"/>
            <a:ext cx="1044575" cy="1012825"/>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7" name="Rectangle 8"/>
          <p:cNvSpPr>
            <a:spLocks noChangeArrowheads="1"/>
          </p:cNvSpPr>
          <p:nvPr/>
        </p:nvSpPr>
        <p:spPr bwMode="auto">
          <a:xfrm>
            <a:off x="4225925" y="1774031"/>
            <a:ext cx="1044575" cy="2257425"/>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8" name="TextBox 682"/>
          <p:cNvSpPr>
            <a:spLocks noChangeArrowheads="1"/>
          </p:cNvSpPr>
          <p:nvPr/>
        </p:nvSpPr>
        <p:spPr bwMode="auto">
          <a:xfrm>
            <a:off x="823912" y="2291556"/>
            <a:ext cx="895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chemeClr val="bg1"/>
                </a:solidFill>
                <a:sym typeface="Calibri" pitchFamily="34" charset="0"/>
              </a:rPr>
              <a:t>52%</a:t>
            </a:r>
            <a:endParaRPr lang="zh-CN" altLang="en-US" sz="3200">
              <a:solidFill>
                <a:schemeClr val="bg1"/>
              </a:solidFill>
              <a:sym typeface="Calibri" pitchFamily="34" charset="0"/>
            </a:endParaRPr>
          </a:p>
        </p:txBody>
      </p:sp>
      <p:sp>
        <p:nvSpPr>
          <p:cNvPr id="79" name="TextBox 682"/>
          <p:cNvSpPr>
            <a:spLocks noChangeArrowheads="1"/>
          </p:cNvSpPr>
          <p:nvPr/>
        </p:nvSpPr>
        <p:spPr bwMode="auto">
          <a:xfrm>
            <a:off x="1979612" y="2788443"/>
            <a:ext cx="895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chemeClr val="bg1"/>
                </a:solidFill>
                <a:sym typeface="Calibri" pitchFamily="34" charset="0"/>
              </a:rPr>
              <a:t>45%</a:t>
            </a:r>
            <a:endParaRPr lang="zh-CN" altLang="en-US" sz="3200">
              <a:solidFill>
                <a:schemeClr val="bg1"/>
              </a:solidFill>
              <a:sym typeface="Calibri" pitchFamily="34" charset="0"/>
            </a:endParaRPr>
          </a:p>
        </p:txBody>
      </p:sp>
      <p:sp>
        <p:nvSpPr>
          <p:cNvPr id="80" name="TextBox 682"/>
          <p:cNvSpPr>
            <a:spLocks noChangeArrowheads="1"/>
          </p:cNvSpPr>
          <p:nvPr/>
        </p:nvSpPr>
        <p:spPr bwMode="auto">
          <a:xfrm>
            <a:off x="3127375" y="3047206"/>
            <a:ext cx="893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chemeClr val="bg1"/>
                </a:solidFill>
                <a:sym typeface="Calibri" pitchFamily="34" charset="0"/>
              </a:rPr>
              <a:t>39%</a:t>
            </a:r>
            <a:endParaRPr lang="zh-CN" altLang="en-US" sz="3200">
              <a:solidFill>
                <a:schemeClr val="bg1"/>
              </a:solidFill>
              <a:sym typeface="Calibri" pitchFamily="34" charset="0"/>
            </a:endParaRPr>
          </a:p>
        </p:txBody>
      </p:sp>
      <p:sp>
        <p:nvSpPr>
          <p:cNvPr id="81" name="TextBox 682"/>
          <p:cNvSpPr>
            <a:spLocks noChangeArrowheads="1"/>
          </p:cNvSpPr>
          <p:nvPr/>
        </p:nvSpPr>
        <p:spPr bwMode="auto">
          <a:xfrm>
            <a:off x="4295775" y="1823243"/>
            <a:ext cx="893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chemeClr val="bg1"/>
                </a:solidFill>
                <a:sym typeface="Calibri" pitchFamily="34" charset="0"/>
              </a:rPr>
              <a:t>70%</a:t>
            </a:r>
            <a:endParaRPr lang="zh-CN" altLang="en-US" sz="3200">
              <a:solidFill>
                <a:schemeClr val="bg1"/>
              </a:solidFill>
              <a:sym typeface="Calibri" pitchFamily="34" charset="0"/>
            </a:endParaRPr>
          </a:p>
        </p:txBody>
      </p:sp>
      <p:sp>
        <p:nvSpPr>
          <p:cNvPr id="82" name="TextBox 190"/>
          <p:cNvSpPr>
            <a:spLocks noChangeArrowheads="1"/>
          </p:cNvSpPr>
          <p:nvPr/>
        </p:nvSpPr>
        <p:spPr bwMode="auto">
          <a:xfrm>
            <a:off x="5524043" y="174386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2000" dirty="0">
                <a:solidFill>
                  <a:srgbClr val="F2F2F2"/>
                </a:solidFill>
                <a:latin typeface="微软雅黑" pitchFamily="34" charset="-122"/>
                <a:ea typeface="微软雅黑" pitchFamily="34" charset="-122"/>
                <a:sym typeface="Arial" pitchFamily="34" charset="0"/>
              </a:rPr>
              <a:t>添加标题</a:t>
            </a:r>
          </a:p>
        </p:txBody>
      </p:sp>
      <p:sp>
        <p:nvSpPr>
          <p:cNvPr id="83" name="矩形 82"/>
          <p:cNvSpPr>
            <a:spLocks noChangeArrowheads="1"/>
          </p:cNvSpPr>
          <p:nvPr/>
        </p:nvSpPr>
        <p:spPr bwMode="auto">
          <a:xfrm>
            <a:off x="5468937" y="2115343"/>
            <a:ext cx="291941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4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a:t>
            </a:r>
          </a:p>
          <a:p>
            <a:pPr algn="just">
              <a:lnSpc>
                <a:spcPct val="150000"/>
              </a:lnSpc>
            </a:pPr>
            <a:r>
              <a:rPr lang="zh-CN" altLang="en-US" sz="14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a:t>
            </a:r>
            <a:endParaRPr lang="en-US" altLang="zh-CN" sz="1400" dirty="0">
              <a:solidFill>
                <a:schemeClr val="bg1">
                  <a:lumMod val="95000"/>
                </a:schemeClr>
              </a:solidFill>
              <a:latin typeface="微软雅黑" pitchFamily="34" charset="-122"/>
              <a:ea typeface="微软雅黑" pitchFamily="34" charset="-122"/>
              <a:sym typeface="微软雅黑" pitchFamily="34" charset="-122"/>
            </a:endParaRPr>
          </a:p>
          <a:p>
            <a:pPr algn="just">
              <a:lnSpc>
                <a:spcPct val="150000"/>
              </a:lnSpc>
            </a:pPr>
            <a:r>
              <a:rPr lang="zh-CN" altLang="en-US" sz="14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a:t>
            </a:r>
            <a:r>
              <a:rPr lang="zh-CN" altLang="en-US" sz="1400" dirty="0" smtClean="0">
                <a:solidFill>
                  <a:schemeClr val="bg1">
                    <a:lumMod val="95000"/>
                  </a:schemeClr>
                </a:solidFill>
                <a:latin typeface="微软雅黑" pitchFamily="34" charset="-122"/>
                <a:ea typeface="微软雅黑" pitchFamily="34" charset="-122"/>
                <a:sym typeface="微软雅黑" pitchFamily="34" charset="-122"/>
              </a:rPr>
              <a:t>文本</a:t>
            </a:r>
            <a:endParaRPr lang="zh-CN" altLang="en-US" sz="1400" dirty="0">
              <a:solidFill>
                <a:schemeClr val="bg1">
                  <a:lumMod val="9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61787976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500"/>
                                        <p:tgtEl>
                                          <p:spTgt spid="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wipe(down)">
                                      <p:cBhvr>
                                        <p:cTn id="13" dur="500"/>
                                        <p:tgtEl>
                                          <p:spTgt spid="7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down)">
                                      <p:cBhvr>
                                        <p:cTn id="16" dur="500"/>
                                        <p:tgtEl>
                                          <p:spTgt spid="7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down)">
                                      <p:cBhvr>
                                        <p:cTn id="19" dur="500"/>
                                        <p:tgtEl>
                                          <p:spTgt spid="7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wipe(down)">
                                      <p:cBhvr>
                                        <p:cTn id="22" dur="500"/>
                                        <p:tgtEl>
                                          <p:spTgt spid="7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down)">
                                      <p:cBhvr>
                                        <p:cTn id="28" dur="500"/>
                                        <p:tgtEl>
                                          <p:spTgt spid="81"/>
                                        </p:tgtEl>
                                      </p:cBhvr>
                                    </p:animEffect>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additive="base">
                                        <p:cTn id="32" dur="500" fill="hold"/>
                                        <p:tgtEl>
                                          <p:spTgt spid="82"/>
                                        </p:tgtEl>
                                        <p:attrNameLst>
                                          <p:attrName>ppt_x</p:attrName>
                                        </p:attrNameLst>
                                      </p:cBhvr>
                                      <p:tavLst>
                                        <p:tav tm="0">
                                          <p:val>
                                            <p:strVal val="#ppt_x"/>
                                          </p:val>
                                        </p:tav>
                                        <p:tav tm="100000">
                                          <p:val>
                                            <p:strVal val="#ppt_x"/>
                                          </p:val>
                                        </p:tav>
                                      </p:tavLst>
                                    </p:anim>
                                    <p:anim calcmode="lin" valueType="num">
                                      <p:cBhvr additive="base">
                                        <p:cTn id="33" dur="500" fill="hold"/>
                                        <p:tgtEl>
                                          <p:spTgt spid="82"/>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par>
                                <p:cTn id="38" presetID="26" presetClass="emph" presetSubtype="0" fill="hold" grpId="1" nodeType="withEffect">
                                  <p:stCondLst>
                                    <p:cond delay="0"/>
                                  </p:stCondLst>
                                  <p:childTnLst>
                                    <p:animEffect transition="out" filter="fade">
                                      <p:cBhvr>
                                        <p:cTn id="39" dur="500" tmFilter="0, 0; .2, .5; .8, .5; 1, 0"/>
                                        <p:tgtEl>
                                          <p:spTgt spid="74"/>
                                        </p:tgtEl>
                                      </p:cBhvr>
                                    </p:animEffect>
                                    <p:animScale>
                                      <p:cBhvr>
                                        <p:cTn id="40" dur="250" autoRev="1" fill="hold"/>
                                        <p:tgtEl>
                                          <p:spTgt spid="74"/>
                                        </p:tgtEl>
                                      </p:cBhvr>
                                      <p:by x="105000" y="105000"/>
                                    </p:animScale>
                                  </p:childTnLst>
                                </p:cTn>
                              </p:par>
                              <p:par>
                                <p:cTn id="41" presetID="26" presetClass="emph" presetSubtype="0" fill="hold" grpId="1" nodeType="withEffect">
                                  <p:stCondLst>
                                    <p:cond delay="250"/>
                                  </p:stCondLst>
                                  <p:childTnLst>
                                    <p:animEffect transition="out" filter="fade">
                                      <p:cBhvr>
                                        <p:cTn id="42" dur="500" tmFilter="0, 0; .2, .5; .8, .5; 1, 0"/>
                                        <p:tgtEl>
                                          <p:spTgt spid="75"/>
                                        </p:tgtEl>
                                      </p:cBhvr>
                                    </p:animEffect>
                                    <p:animScale>
                                      <p:cBhvr>
                                        <p:cTn id="43" dur="250" autoRev="1" fill="hold"/>
                                        <p:tgtEl>
                                          <p:spTgt spid="75"/>
                                        </p:tgtEl>
                                      </p:cBhvr>
                                      <p:by x="105000" y="105000"/>
                                    </p:animScale>
                                  </p:childTnLst>
                                </p:cTn>
                              </p:par>
                              <p:par>
                                <p:cTn id="44" presetID="26" presetClass="emph" presetSubtype="0" fill="hold" grpId="1" nodeType="withEffect">
                                  <p:stCondLst>
                                    <p:cond delay="500"/>
                                  </p:stCondLst>
                                  <p:childTnLst>
                                    <p:animEffect transition="out" filter="fade">
                                      <p:cBhvr>
                                        <p:cTn id="45" dur="500" tmFilter="0, 0; .2, .5; .8, .5; 1, 0"/>
                                        <p:tgtEl>
                                          <p:spTgt spid="76"/>
                                        </p:tgtEl>
                                      </p:cBhvr>
                                    </p:animEffect>
                                    <p:animScale>
                                      <p:cBhvr>
                                        <p:cTn id="46" dur="250" autoRev="1" fill="hold"/>
                                        <p:tgtEl>
                                          <p:spTgt spid="76"/>
                                        </p:tgtEl>
                                      </p:cBhvr>
                                      <p:by x="105000" y="105000"/>
                                    </p:animScale>
                                  </p:childTnLst>
                                </p:cTn>
                              </p:par>
                              <p:par>
                                <p:cTn id="47" presetID="26" presetClass="emph" presetSubtype="0" fill="hold" grpId="1" nodeType="withEffect">
                                  <p:stCondLst>
                                    <p:cond delay="750"/>
                                  </p:stCondLst>
                                  <p:childTnLst>
                                    <p:animEffect transition="out" filter="fade">
                                      <p:cBhvr>
                                        <p:cTn id="48" dur="500" tmFilter="0, 0; .2, .5; .8, .5; 1, 0"/>
                                        <p:tgtEl>
                                          <p:spTgt spid="77"/>
                                        </p:tgtEl>
                                      </p:cBhvr>
                                    </p:animEffect>
                                    <p:animScale>
                                      <p:cBhvr>
                                        <p:cTn id="49" dur="250" autoRev="1" fill="hold"/>
                                        <p:tgtEl>
                                          <p:spTgt spid="7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5" grpId="0" animBg="1"/>
      <p:bldP spid="75" grpId="1" animBg="1"/>
      <p:bldP spid="76" grpId="0" animBg="1"/>
      <p:bldP spid="76" grpId="1" animBg="1"/>
      <p:bldP spid="77" grpId="0" animBg="1"/>
      <p:bldP spid="77" grpId="1" animBg="1"/>
      <p:bldP spid="78" grpId="0"/>
      <p:bldP spid="79" grpId="0"/>
      <p:bldP spid="80" grpId="0"/>
      <p:bldP spid="81" grpId="0"/>
      <p:bldP spid="82" grpId="0"/>
      <p:bldP spid="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4"/>
          <p:cNvSpPr>
            <a:spLocks noChangeArrowheads="1"/>
          </p:cNvSpPr>
          <p:nvPr/>
        </p:nvSpPr>
        <p:spPr bwMode="auto">
          <a:xfrm>
            <a:off x="5487987" y="2551112"/>
            <a:ext cx="249237" cy="254000"/>
          </a:xfrm>
          <a:prstGeom prst="ellipse">
            <a:avLst/>
          </a:prstGeom>
          <a:solidFill>
            <a:srgbClr val="FFFFFF">
              <a:alpha val="80000"/>
            </a:srgbClr>
          </a:solidFill>
          <a:ln>
            <a:noFill/>
          </a:ln>
          <a:extLst/>
        </p:spPr>
        <p:txBody>
          <a:bodyPr/>
          <a:lstStyle/>
          <a:p>
            <a:pPr eaLnBrk="0" hangingPunct="0">
              <a:buFont typeface="Arial" pitchFamily="34" charset="0"/>
            </a:pPr>
            <a:endParaRPr lang="zh-CN" altLang="zh-CN" sz="1600">
              <a:solidFill>
                <a:srgbClr val="F2F2F2"/>
              </a:solidFill>
              <a:latin typeface="Calibri" pitchFamily="34" charset="0"/>
              <a:sym typeface="宋体" pitchFamily="2" charset="-122"/>
            </a:endParaRPr>
          </a:p>
        </p:txBody>
      </p:sp>
      <p:sp>
        <p:nvSpPr>
          <p:cNvPr id="42" name="Oval 45"/>
          <p:cNvSpPr>
            <a:spLocks noChangeArrowheads="1"/>
          </p:cNvSpPr>
          <p:nvPr/>
        </p:nvSpPr>
        <p:spPr bwMode="auto">
          <a:xfrm>
            <a:off x="5487987" y="3803649"/>
            <a:ext cx="249237" cy="254000"/>
          </a:xfrm>
          <a:prstGeom prst="ellipse">
            <a:avLst/>
          </a:prstGeom>
          <a:solidFill>
            <a:srgbClr val="FFFFFF">
              <a:alpha val="20000"/>
            </a:srgbClr>
          </a:solidFill>
          <a:ln>
            <a:noFill/>
          </a:ln>
          <a:extLst/>
        </p:spPr>
        <p:txBody>
          <a:bodyPr/>
          <a:lstStyle/>
          <a:p>
            <a:pPr eaLnBrk="0" hangingPunct="0">
              <a:buFont typeface="Arial" pitchFamily="34" charset="0"/>
            </a:pPr>
            <a:endParaRPr lang="zh-CN" altLang="zh-CN" sz="1600">
              <a:solidFill>
                <a:srgbClr val="F2F2F2"/>
              </a:solidFill>
              <a:latin typeface="Calibri" pitchFamily="34" charset="0"/>
              <a:sym typeface="宋体" pitchFamily="2" charset="-122"/>
            </a:endParaRPr>
          </a:p>
        </p:txBody>
      </p:sp>
      <p:sp>
        <p:nvSpPr>
          <p:cNvPr id="43" name="Oval 46"/>
          <p:cNvSpPr>
            <a:spLocks noChangeArrowheads="1"/>
          </p:cNvSpPr>
          <p:nvPr/>
        </p:nvSpPr>
        <p:spPr bwMode="auto">
          <a:xfrm>
            <a:off x="5487987" y="3387724"/>
            <a:ext cx="249237" cy="249238"/>
          </a:xfrm>
          <a:prstGeom prst="ellipse">
            <a:avLst/>
          </a:prstGeom>
          <a:solidFill>
            <a:srgbClr val="FFFFFF">
              <a:alpha val="30196"/>
            </a:srgbClr>
          </a:solidFill>
          <a:ln>
            <a:noFill/>
          </a:ln>
          <a:extLst/>
        </p:spPr>
        <p:txBody>
          <a:bodyPr/>
          <a:lstStyle/>
          <a:p>
            <a:pPr eaLnBrk="0" hangingPunct="0">
              <a:buFont typeface="Arial" pitchFamily="34" charset="0"/>
            </a:pPr>
            <a:endParaRPr lang="zh-CN" altLang="zh-CN" sz="1600">
              <a:solidFill>
                <a:srgbClr val="F2F2F2"/>
              </a:solidFill>
              <a:latin typeface="Calibri" pitchFamily="34" charset="0"/>
              <a:sym typeface="宋体" pitchFamily="2" charset="-122"/>
            </a:endParaRPr>
          </a:p>
        </p:txBody>
      </p:sp>
      <p:sp>
        <p:nvSpPr>
          <p:cNvPr id="44" name="Oval 47"/>
          <p:cNvSpPr>
            <a:spLocks noChangeArrowheads="1"/>
          </p:cNvSpPr>
          <p:nvPr/>
        </p:nvSpPr>
        <p:spPr bwMode="auto">
          <a:xfrm>
            <a:off x="5487987" y="2971799"/>
            <a:ext cx="249237" cy="249238"/>
          </a:xfrm>
          <a:prstGeom prst="ellipse">
            <a:avLst/>
          </a:prstGeom>
          <a:solidFill>
            <a:srgbClr val="FFFFFF">
              <a:alpha val="50196"/>
            </a:srgbClr>
          </a:solidFill>
          <a:ln>
            <a:noFill/>
          </a:ln>
          <a:extLst/>
        </p:spPr>
        <p:txBody>
          <a:bodyPr/>
          <a:lstStyle/>
          <a:p>
            <a:pPr eaLnBrk="0" hangingPunct="0">
              <a:buFont typeface="Arial" pitchFamily="34" charset="0"/>
            </a:pPr>
            <a:endParaRPr lang="zh-CN" altLang="zh-CN" sz="1600">
              <a:solidFill>
                <a:srgbClr val="F2F2F2"/>
              </a:solidFill>
              <a:latin typeface="Calibri" pitchFamily="34" charset="0"/>
              <a:sym typeface="宋体" pitchFamily="2" charset="-122"/>
            </a:endParaRPr>
          </a:p>
        </p:txBody>
      </p:sp>
      <p:grpSp>
        <p:nvGrpSpPr>
          <p:cNvPr id="58" name="组合 57"/>
          <p:cNvGrpSpPr/>
          <p:nvPr/>
        </p:nvGrpSpPr>
        <p:grpSpPr>
          <a:xfrm>
            <a:off x="1238372" y="1169987"/>
            <a:ext cx="3606677" cy="3127791"/>
            <a:chOff x="1238372" y="1169987"/>
            <a:chExt cx="3606677" cy="3127791"/>
          </a:xfrm>
          <a:solidFill>
            <a:srgbClr val="FFFFFF">
              <a:alpha val="30196"/>
            </a:srgbClr>
          </a:solidFill>
        </p:grpSpPr>
        <p:sp>
          <p:nvSpPr>
            <p:cNvPr id="45" name="Freeform 78"/>
            <p:cNvSpPr>
              <a:spLocks noChangeArrowheads="1"/>
            </p:cNvSpPr>
            <p:nvPr/>
          </p:nvSpPr>
          <p:spPr bwMode="auto">
            <a:xfrm>
              <a:off x="3003549" y="2335212"/>
              <a:ext cx="1841500" cy="1938337"/>
            </a:xfrm>
            <a:custGeom>
              <a:avLst/>
              <a:gdLst>
                <a:gd name="T0" fmla="*/ 340 w 341"/>
                <a:gd name="T1" fmla="*/ 0 h 359"/>
                <a:gd name="T2" fmla="*/ 294 w 341"/>
                <a:gd name="T3" fmla="*/ 0 h 359"/>
                <a:gd name="T4" fmla="*/ 294 w 341"/>
                <a:gd name="T5" fmla="*/ 18 h 359"/>
                <a:gd name="T6" fmla="*/ 0 w 341"/>
                <a:gd name="T7" fmla="*/ 313 h 359"/>
                <a:gd name="T8" fmla="*/ 0 w 341"/>
                <a:gd name="T9" fmla="*/ 359 h 359"/>
                <a:gd name="T10" fmla="*/ 341 w 341"/>
                <a:gd name="T11" fmla="*/ 18 h 359"/>
                <a:gd name="T12" fmla="*/ 340 w 341"/>
                <a:gd name="T13" fmla="*/ 0 h 359"/>
                <a:gd name="T14" fmla="*/ 0 60000 65536"/>
                <a:gd name="T15" fmla="*/ 0 60000 65536"/>
                <a:gd name="T16" fmla="*/ 0 60000 65536"/>
                <a:gd name="T17" fmla="*/ 0 60000 65536"/>
                <a:gd name="T18" fmla="*/ 0 60000 65536"/>
                <a:gd name="T19" fmla="*/ 0 60000 65536"/>
                <a:gd name="T20" fmla="*/ 0 60000 65536"/>
                <a:gd name="T21" fmla="*/ 0 w 341"/>
                <a:gd name="T22" fmla="*/ 0 h 359"/>
                <a:gd name="T23" fmla="*/ 341 w 341"/>
                <a:gd name="T24" fmla="*/ 359 h 3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 h="359">
                  <a:moveTo>
                    <a:pt x="340" y="0"/>
                  </a:moveTo>
                  <a:cubicBezTo>
                    <a:pt x="294" y="0"/>
                    <a:pt x="294" y="0"/>
                    <a:pt x="294" y="0"/>
                  </a:cubicBezTo>
                  <a:cubicBezTo>
                    <a:pt x="294" y="6"/>
                    <a:pt x="294" y="12"/>
                    <a:pt x="294" y="18"/>
                  </a:cubicBezTo>
                  <a:cubicBezTo>
                    <a:pt x="294" y="181"/>
                    <a:pt x="162" y="313"/>
                    <a:pt x="0" y="313"/>
                  </a:cubicBezTo>
                  <a:cubicBezTo>
                    <a:pt x="0" y="359"/>
                    <a:pt x="0" y="359"/>
                    <a:pt x="0" y="359"/>
                  </a:cubicBezTo>
                  <a:cubicBezTo>
                    <a:pt x="188" y="359"/>
                    <a:pt x="341" y="206"/>
                    <a:pt x="341" y="18"/>
                  </a:cubicBezTo>
                  <a:cubicBezTo>
                    <a:pt x="341" y="12"/>
                    <a:pt x="341" y="6"/>
                    <a:pt x="340" y="0"/>
                  </a:cubicBezTo>
                  <a:close/>
                </a:path>
              </a:pathLst>
            </a:custGeom>
            <a:solidFill>
              <a:srgbClr val="FFFFFF">
                <a:alpha val="2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46" name="Freeform 79"/>
            <p:cNvSpPr>
              <a:spLocks noChangeArrowheads="1"/>
            </p:cNvSpPr>
            <p:nvPr/>
          </p:nvSpPr>
          <p:spPr bwMode="auto">
            <a:xfrm>
              <a:off x="1917699" y="1346199"/>
              <a:ext cx="2165350" cy="2171700"/>
            </a:xfrm>
            <a:custGeom>
              <a:avLst/>
              <a:gdLst>
                <a:gd name="T0" fmla="*/ 355 w 401"/>
                <a:gd name="T1" fmla="*/ 182 h 402"/>
                <a:gd name="T2" fmla="*/ 356 w 401"/>
                <a:gd name="T3" fmla="*/ 201 h 402"/>
                <a:gd name="T4" fmla="*/ 201 w 401"/>
                <a:gd name="T5" fmla="*/ 356 h 402"/>
                <a:gd name="T6" fmla="*/ 45 w 401"/>
                <a:gd name="T7" fmla="*/ 201 h 402"/>
                <a:gd name="T8" fmla="*/ 201 w 401"/>
                <a:gd name="T9" fmla="*/ 46 h 402"/>
                <a:gd name="T10" fmla="*/ 267 w 401"/>
                <a:gd name="T11" fmla="*/ 61 h 402"/>
                <a:gd name="T12" fmla="*/ 288 w 401"/>
                <a:gd name="T13" fmla="*/ 20 h 402"/>
                <a:gd name="T14" fmla="*/ 201 w 401"/>
                <a:gd name="T15" fmla="*/ 0 h 402"/>
                <a:gd name="T16" fmla="*/ 0 w 401"/>
                <a:gd name="T17" fmla="*/ 201 h 402"/>
                <a:gd name="T18" fmla="*/ 201 w 401"/>
                <a:gd name="T19" fmla="*/ 402 h 402"/>
                <a:gd name="T20" fmla="*/ 401 w 401"/>
                <a:gd name="T21" fmla="*/ 201 h 402"/>
                <a:gd name="T22" fmla="*/ 400 w 401"/>
                <a:gd name="T23" fmla="*/ 182 h 402"/>
                <a:gd name="T24" fmla="*/ 355 w 401"/>
                <a:gd name="T25" fmla="*/ 182 h 4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1"/>
                <a:gd name="T40" fmla="*/ 0 h 402"/>
                <a:gd name="T41" fmla="*/ 401 w 401"/>
                <a:gd name="T42" fmla="*/ 402 h 4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1" h="402">
                  <a:moveTo>
                    <a:pt x="355" y="182"/>
                  </a:moveTo>
                  <a:cubicBezTo>
                    <a:pt x="355" y="189"/>
                    <a:pt x="356" y="195"/>
                    <a:pt x="356" y="201"/>
                  </a:cubicBezTo>
                  <a:cubicBezTo>
                    <a:pt x="356" y="287"/>
                    <a:pt x="286" y="356"/>
                    <a:pt x="201" y="356"/>
                  </a:cubicBezTo>
                  <a:cubicBezTo>
                    <a:pt x="115" y="356"/>
                    <a:pt x="45" y="287"/>
                    <a:pt x="45" y="201"/>
                  </a:cubicBezTo>
                  <a:cubicBezTo>
                    <a:pt x="45" y="115"/>
                    <a:pt x="115" y="46"/>
                    <a:pt x="201" y="46"/>
                  </a:cubicBezTo>
                  <a:cubicBezTo>
                    <a:pt x="224" y="46"/>
                    <a:pt x="247" y="51"/>
                    <a:pt x="267" y="61"/>
                  </a:cubicBezTo>
                  <a:cubicBezTo>
                    <a:pt x="288" y="20"/>
                    <a:pt x="288" y="20"/>
                    <a:pt x="288" y="20"/>
                  </a:cubicBezTo>
                  <a:cubicBezTo>
                    <a:pt x="262" y="7"/>
                    <a:pt x="232" y="0"/>
                    <a:pt x="201" y="0"/>
                  </a:cubicBezTo>
                  <a:cubicBezTo>
                    <a:pt x="90" y="0"/>
                    <a:pt x="0" y="90"/>
                    <a:pt x="0" y="201"/>
                  </a:cubicBezTo>
                  <a:cubicBezTo>
                    <a:pt x="0" y="312"/>
                    <a:pt x="90" y="402"/>
                    <a:pt x="201" y="402"/>
                  </a:cubicBezTo>
                  <a:cubicBezTo>
                    <a:pt x="311" y="402"/>
                    <a:pt x="401" y="312"/>
                    <a:pt x="401" y="201"/>
                  </a:cubicBezTo>
                  <a:cubicBezTo>
                    <a:pt x="401" y="195"/>
                    <a:pt x="401" y="189"/>
                    <a:pt x="400" y="182"/>
                  </a:cubicBezTo>
                  <a:lnTo>
                    <a:pt x="355" y="182"/>
                  </a:lnTo>
                  <a:close/>
                </a:path>
              </a:pathLst>
            </a:custGeom>
            <a:solidFill>
              <a:srgbClr val="FFFFFF">
                <a:alpha val="8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47" name="Freeform 80"/>
            <p:cNvSpPr>
              <a:spLocks noChangeArrowheads="1"/>
            </p:cNvSpPr>
            <p:nvPr/>
          </p:nvSpPr>
          <p:spPr bwMode="auto">
            <a:xfrm>
              <a:off x="1663699" y="1454149"/>
              <a:ext cx="2673350" cy="2317750"/>
            </a:xfrm>
            <a:custGeom>
              <a:avLst/>
              <a:gdLst>
                <a:gd name="T0" fmla="*/ 448 w 495"/>
                <a:gd name="T1" fmla="*/ 163 h 429"/>
                <a:gd name="T2" fmla="*/ 449 w 495"/>
                <a:gd name="T3" fmla="*/ 181 h 429"/>
                <a:gd name="T4" fmla="*/ 248 w 495"/>
                <a:gd name="T5" fmla="*/ 382 h 429"/>
                <a:gd name="T6" fmla="*/ 46 w 495"/>
                <a:gd name="T7" fmla="*/ 181 h 429"/>
                <a:gd name="T8" fmla="*/ 112 w 495"/>
                <a:gd name="T9" fmla="*/ 32 h 429"/>
                <a:gd name="T10" fmla="*/ 79 w 495"/>
                <a:gd name="T11" fmla="*/ 0 h 429"/>
                <a:gd name="T12" fmla="*/ 0 w 495"/>
                <a:gd name="T13" fmla="*/ 181 h 429"/>
                <a:gd name="T14" fmla="*/ 248 w 495"/>
                <a:gd name="T15" fmla="*/ 429 h 429"/>
                <a:gd name="T16" fmla="*/ 495 w 495"/>
                <a:gd name="T17" fmla="*/ 181 h 429"/>
                <a:gd name="T18" fmla="*/ 495 w 495"/>
                <a:gd name="T19" fmla="*/ 163 h 429"/>
                <a:gd name="T20" fmla="*/ 448 w 495"/>
                <a:gd name="T21" fmla="*/ 163 h 4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5"/>
                <a:gd name="T34" fmla="*/ 0 h 429"/>
                <a:gd name="T35" fmla="*/ 495 w 495"/>
                <a:gd name="T36" fmla="*/ 429 h 4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5" h="429">
                  <a:moveTo>
                    <a:pt x="448" y="163"/>
                  </a:moveTo>
                  <a:cubicBezTo>
                    <a:pt x="448" y="169"/>
                    <a:pt x="449" y="175"/>
                    <a:pt x="449" y="181"/>
                  </a:cubicBezTo>
                  <a:cubicBezTo>
                    <a:pt x="449" y="292"/>
                    <a:pt x="359" y="382"/>
                    <a:pt x="248" y="382"/>
                  </a:cubicBezTo>
                  <a:cubicBezTo>
                    <a:pt x="136" y="382"/>
                    <a:pt x="46" y="292"/>
                    <a:pt x="46" y="181"/>
                  </a:cubicBezTo>
                  <a:cubicBezTo>
                    <a:pt x="46" y="122"/>
                    <a:pt x="72" y="69"/>
                    <a:pt x="112" y="32"/>
                  </a:cubicBezTo>
                  <a:cubicBezTo>
                    <a:pt x="79" y="0"/>
                    <a:pt x="79" y="0"/>
                    <a:pt x="79" y="0"/>
                  </a:cubicBezTo>
                  <a:cubicBezTo>
                    <a:pt x="30" y="45"/>
                    <a:pt x="0" y="109"/>
                    <a:pt x="0" y="181"/>
                  </a:cubicBezTo>
                  <a:cubicBezTo>
                    <a:pt x="0" y="318"/>
                    <a:pt x="111" y="429"/>
                    <a:pt x="248" y="429"/>
                  </a:cubicBezTo>
                  <a:cubicBezTo>
                    <a:pt x="384" y="429"/>
                    <a:pt x="495" y="318"/>
                    <a:pt x="495" y="181"/>
                  </a:cubicBezTo>
                  <a:cubicBezTo>
                    <a:pt x="495" y="175"/>
                    <a:pt x="495" y="169"/>
                    <a:pt x="495" y="163"/>
                  </a:cubicBezTo>
                  <a:lnTo>
                    <a:pt x="448" y="163"/>
                  </a:lnTo>
                  <a:close/>
                </a:path>
              </a:pathLst>
            </a:custGeom>
            <a:solidFill>
              <a:srgbClr val="FFFFFF">
                <a:alpha val="50196"/>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48" name="Freeform 83"/>
            <p:cNvSpPr>
              <a:spLocks noChangeArrowheads="1"/>
            </p:cNvSpPr>
            <p:nvPr/>
          </p:nvSpPr>
          <p:spPr bwMode="auto">
            <a:xfrm>
              <a:off x="1609724" y="2335212"/>
              <a:ext cx="2981325" cy="1685925"/>
            </a:xfrm>
            <a:custGeom>
              <a:avLst/>
              <a:gdLst>
                <a:gd name="T0" fmla="*/ 505 w 552"/>
                <a:gd name="T1" fmla="*/ 0 h 312"/>
                <a:gd name="T2" fmla="*/ 506 w 552"/>
                <a:gd name="T3" fmla="*/ 18 h 312"/>
                <a:gd name="T4" fmla="*/ 258 w 552"/>
                <a:gd name="T5" fmla="*/ 266 h 312"/>
                <a:gd name="T6" fmla="*/ 40 w 552"/>
                <a:gd name="T7" fmla="*/ 138 h 312"/>
                <a:gd name="T8" fmla="*/ 0 w 552"/>
                <a:gd name="T9" fmla="*/ 160 h 312"/>
                <a:gd name="T10" fmla="*/ 258 w 552"/>
                <a:gd name="T11" fmla="*/ 312 h 312"/>
                <a:gd name="T12" fmla="*/ 552 w 552"/>
                <a:gd name="T13" fmla="*/ 18 h 312"/>
                <a:gd name="T14" fmla="*/ 551 w 552"/>
                <a:gd name="T15" fmla="*/ 0 h 312"/>
                <a:gd name="T16" fmla="*/ 505 w 552"/>
                <a:gd name="T17" fmla="*/ 0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2"/>
                <a:gd name="T28" fmla="*/ 0 h 312"/>
                <a:gd name="T29" fmla="*/ 552 w 552"/>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2" h="312">
                  <a:moveTo>
                    <a:pt x="505" y="0"/>
                  </a:moveTo>
                  <a:cubicBezTo>
                    <a:pt x="505" y="6"/>
                    <a:pt x="506" y="12"/>
                    <a:pt x="506" y="18"/>
                  </a:cubicBezTo>
                  <a:cubicBezTo>
                    <a:pt x="506" y="155"/>
                    <a:pt x="395" y="266"/>
                    <a:pt x="258" y="266"/>
                  </a:cubicBezTo>
                  <a:cubicBezTo>
                    <a:pt x="164" y="266"/>
                    <a:pt x="82" y="214"/>
                    <a:pt x="40" y="138"/>
                  </a:cubicBezTo>
                  <a:cubicBezTo>
                    <a:pt x="0" y="160"/>
                    <a:pt x="0" y="160"/>
                    <a:pt x="0" y="160"/>
                  </a:cubicBezTo>
                  <a:cubicBezTo>
                    <a:pt x="50" y="251"/>
                    <a:pt x="146" y="312"/>
                    <a:pt x="258" y="312"/>
                  </a:cubicBezTo>
                  <a:cubicBezTo>
                    <a:pt x="420" y="312"/>
                    <a:pt x="552" y="180"/>
                    <a:pt x="552" y="18"/>
                  </a:cubicBezTo>
                  <a:cubicBezTo>
                    <a:pt x="552" y="12"/>
                    <a:pt x="552" y="6"/>
                    <a:pt x="551" y="0"/>
                  </a:cubicBezTo>
                  <a:lnTo>
                    <a:pt x="505" y="0"/>
                  </a:lnTo>
                  <a:close/>
                </a:path>
              </a:pathLst>
            </a:custGeom>
            <a:solidFill>
              <a:srgbClr val="FFFFFF">
                <a:alpha val="30196"/>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49" name="TextBox 682"/>
            <p:cNvSpPr>
              <a:spLocks noChangeArrowheads="1"/>
            </p:cNvSpPr>
            <p:nvPr/>
          </p:nvSpPr>
          <p:spPr bwMode="auto">
            <a:xfrm>
              <a:off x="2282153" y="3959224"/>
              <a:ext cx="598241"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1600" b="1" dirty="0">
                  <a:solidFill>
                    <a:srgbClr val="F2F2F2"/>
                  </a:solidFill>
                  <a:latin typeface="方正中等线简体" pitchFamily="2" charset="-122"/>
                  <a:ea typeface="方正中等线简体" pitchFamily="2" charset="-122"/>
                  <a:sym typeface="方正中等线简体" pitchFamily="2" charset="-122"/>
                </a:rPr>
                <a:t>38%</a:t>
              </a:r>
              <a:endParaRPr lang="zh-CN" altLang="en-US" sz="1600" b="1" dirty="0">
                <a:solidFill>
                  <a:srgbClr val="F2F2F2"/>
                </a:solidFill>
                <a:latin typeface="方正中等线简体" pitchFamily="2" charset="-122"/>
                <a:ea typeface="方正中等线简体" pitchFamily="2" charset="-122"/>
                <a:sym typeface="方正中等线简体" pitchFamily="2" charset="-122"/>
              </a:endParaRPr>
            </a:p>
          </p:txBody>
        </p:sp>
        <p:sp>
          <p:nvSpPr>
            <p:cNvPr id="50" name="TextBox 682"/>
            <p:cNvSpPr>
              <a:spLocks noChangeArrowheads="1"/>
            </p:cNvSpPr>
            <p:nvPr/>
          </p:nvSpPr>
          <p:spPr bwMode="auto">
            <a:xfrm>
              <a:off x="1238372" y="2805112"/>
              <a:ext cx="598241"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1600" b="1" dirty="0">
                  <a:solidFill>
                    <a:srgbClr val="F2F2F2"/>
                  </a:solidFill>
                  <a:latin typeface="方正中等线简体" pitchFamily="2" charset="-122"/>
                  <a:ea typeface="方正中等线简体" pitchFamily="2" charset="-122"/>
                  <a:sym typeface="方正中等线简体" pitchFamily="2" charset="-122"/>
                </a:rPr>
                <a:t>55%</a:t>
              </a:r>
              <a:endParaRPr lang="zh-CN" altLang="en-US" sz="1600" b="1" dirty="0">
                <a:solidFill>
                  <a:srgbClr val="F2F2F2"/>
                </a:solidFill>
                <a:latin typeface="方正中等线简体" pitchFamily="2" charset="-122"/>
                <a:ea typeface="方正中等线简体" pitchFamily="2" charset="-122"/>
                <a:sym typeface="方正中等线简体" pitchFamily="2" charset="-122"/>
              </a:endParaRPr>
            </a:p>
          </p:txBody>
        </p:sp>
        <p:sp>
          <p:nvSpPr>
            <p:cNvPr id="51" name="TextBox 682"/>
            <p:cNvSpPr>
              <a:spLocks noChangeArrowheads="1"/>
            </p:cNvSpPr>
            <p:nvPr/>
          </p:nvSpPr>
          <p:spPr bwMode="auto">
            <a:xfrm>
              <a:off x="2052760" y="1169987"/>
              <a:ext cx="598241"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1600" b="1">
                  <a:solidFill>
                    <a:srgbClr val="F2F2F2"/>
                  </a:solidFill>
                  <a:latin typeface="方正中等线简体" pitchFamily="2" charset="-122"/>
                  <a:ea typeface="方正中等线简体" pitchFamily="2" charset="-122"/>
                  <a:sym typeface="方正中等线简体" pitchFamily="2" charset="-122"/>
                </a:rPr>
                <a:t>65%</a:t>
              </a:r>
              <a:endParaRPr lang="zh-CN" altLang="en-US" sz="1600" b="1">
                <a:solidFill>
                  <a:srgbClr val="F2F2F2"/>
                </a:solidFill>
                <a:latin typeface="方正中等线简体" pitchFamily="2" charset="-122"/>
                <a:ea typeface="方正中等线简体" pitchFamily="2" charset="-122"/>
                <a:sym typeface="方正中等线简体" pitchFamily="2" charset="-122"/>
              </a:endParaRPr>
            </a:p>
          </p:txBody>
        </p:sp>
        <p:sp>
          <p:nvSpPr>
            <p:cNvPr id="52" name="TextBox 682"/>
            <p:cNvSpPr>
              <a:spLocks noChangeArrowheads="1"/>
            </p:cNvSpPr>
            <p:nvPr/>
          </p:nvSpPr>
          <p:spPr bwMode="auto">
            <a:xfrm>
              <a:off x="3448172" y="1447799"/>
              <a:ext cx="598241"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1600" b="1">
                  <a:solidFill>
                    <a:srgbClr val="F2F2F2"/>
                  </a:solidFill>
                  <a:latin typeface="方正中等线简体" pitchFamily="2" charset="-122"/>
                  <a:ea typeface="方正中等线简体" pitchFamily="2" charset="-122"/>
                  <a:sym typeface="方正中等线简体" pitchFamily="2" charset="-122"/>
                </a:rPr>
                <a:t>78%</a:t>
              </a:r>
              <a:endParaRPr lang="zh-CN" altLang="en-US" sz="1600" b="1">
                <a:solidFill>
                  <a:srgbClr val="F2F2F2"/>
                </a:solidFill>
                <a:latin typeface="方正中等线简体" pitchFamily="2" charset="-122"/>
                <a:ea typeface="方正中等线简体" pitchFamily="2" charset="-122"/>
                <a:sym typeface="方正中等线简体" pitchFamily="2" charset="-122"/>
              </a:endParaRPr>
            </a:p>
          </p:txBody>
        </p:sp>
      </p:grpSp>
      <p:sp>
        <p:nvSpPr>
          <p:cNvPr id="53" name="TextBox 682"/>
          <p:cNvSpPr>
            <a:spLocks noChangeArrowheads="1"/>
          </p:cNvSpPr>
          <p:nvPr/>
        </p:nvSpPr>
        <p:spPr bwMode="auto">
          <a:xfrm>
            <a:off x="5429249" y="1409699"/>
            <a:ext cx="26981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800" dirty="0" smtClean="0">
                <a:solidFill>
                  <a:srgbClr val="F2F2F2"/>
                </a:solidFill>
                <a:latin typeface="微软雅黑" pitchFamily="34" charset="-122"/>
                <a:ea typeface="微软雅黑" pitchFamily="34" charset="-122"/>
                <a:sym typeface="Arial" pitchFamily="34" charset="0"/>
              </a:rPr>
              <a:t>这里输入主标题</a:t>
            </a:r>
            <a:endParaRPr lang="en-US" altLang="zh-CN" sz="2800" dirty="0" smtClean="0">
              <a:solidFill>
                <a:srgbClr val="F2F2F2"/>
              </a:solidFill>
              <a:latin typeface="微软雅黑" pitchFamily="34" charset="-122"/>
              <a:ea typeface="微软雅黑" pitchFamily="34" charset="-122"/>
              <a:sym typeface="Arial" pitchFamily="34" charset="0"/>
            </a:endParaRPr>
          </a:p>
          <a:p>
            <a:r>
              <a:rPr lang="zh-CN" altLang="en-US" sz="2800" dirty="0" smtClean="0">
                <a:solidFill>
                  <a:srgbClr val="F2F2F2"/>
                </a:solidFill>
                <a:latin typeface="微软雅黑" pitchFamily="34" charset="-122"/>
                <a:ea typeface="微软雅黑" pitchFamily="34" charset="-122"/>
                <a:sym typeface="Arial" pitchFamily="34" charset="0"/>
              </a:rPr>
              <a:t>文本内容</a:t>
            </a:r>
            <a:endParaRPr lang="zh-CN" altLang="en-US" sz="2800" dirty="0">
              <a:solidFill>
                <a:srgbClr val="F2F2F2"/>
              </a:solidFill>
              <a:latin typeface="微软雅黑" pitchFamily="34" charset="-122"/>
              <a:ea typeface="微软雅黑" pitchFamily="34" charset="-122"/>
              <a:sym typeface="Arial" pitchFamily="34" charset="0"/>
            </a:endParaRPr>
          </a:p>
        </p:txBody>
      </p:sp>
      <p:sp>
        <p:nvSpPr>
          <p:cNvPr id="54" name="TextBox 692"/>
          <p:cNvSpPr>
            <a:spLocks noChangeArrowheads="1"/>
          </p:cNvSpPr>
          <p:nvPr/>
        </p:nvSpPr>
        <p:spPr bwMode="auto">
          <a:xfrm>
            <a:off x="5792787" y="2532062"/>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200">
                <a:solidFill>
                  <a:srgbClr val="F2F2F2"/>
                </a:solidFill>
                <a:latin typeface="微软雅黑" pitchFamily="34" charset="-122"/>
                <a:ea typeface="微软雅黑" pitchFamily="34" charset="-122"/>
                <a:sym typeface="Arial" pitchFamily="34" charset="0"/>
              </a:rPr>
              <a:t>点击此处添加图例</a:t>
            </a:r>
          </a:p>
        </p:txBody>
      </p:sp>
      <p:sp>
        <p:nvSpPr>
          <p:cNvPr id="55" name="TextBox 692"/>
          <p:cNvSpPr>
            <a:spLocks noChangeArrowheads="1"/>
          </p:cNvSpPr>
          <p:nvPr/>
        </p:nvSpPr>
        <p:spPr bwMode="auto">
          <a:xfrm>
            <a:off x="5792787" y="2938462"/>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200">
                <a:solidFill>
                  <a:srgbClr val="F2F2F2"/>
                </a:solidFill>
                <a:latin typeface="微软雅黑" pitchFamily="34" charset="-122"/>
                <a:ea typeface="微软雅黑" pitchFamily="34" charset="-122"/>
                <a:sym typeface="Arial" pitchFamily="34" charset="0"/>
              </a:rPr>
              <a:t>点击此处添加图例</a:t>
            </a:r>
          </a:p>
        </p:txBody>
      </p:sp>
      <p:sp>
        <p:nvSpPr>
          <p:cNvPr id="56" name="TextBox 692"/>
          <p:cNvSpPr>
            <a:spLocks noChangeArrowheads="1"/>
          </p:cNvSpPr>
          <p:nvPr/>
        </p:nvSpPr>
        <p:spPr bwMode="auto">
          <a:xfrm>
            <a:off x="5792787" y="3373437"/>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200">
                <a:solidFill>
                  <a:srgbClr val="F2F2F2"/>
                </a:solidFill>
                <a:latin typeface="微软雅黑" pitchFamily="34" charset="-122"/>
                <a:ea typeface="微软雅黑" pitchFamily="34" charset="-122"/>
                <a:sym typeface="Arial" pitchFamily="34" charset="0"/>
              </a:rPr>
              <a:t>点击此处添加图例</a:t>
            </a:r>
          </a:p>
        </p:txBody>
      </p:sp>
      <p:sp>
        <p:nvSpPr>
          <p:cNvPr id="57" name="TextBox 692"/>
          <p:cNvSpPr>
            <a:spLocks noChangeArrowheads="1"/>
          </p:cNvSpPr>
          <p:nvPr/>
        </p:nvSpPr>
        <p:spPr bwMode="auto">
          <a:xfrm>
            <a:off x="5792787" y="3779837"/>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200">
                <a:solidFill>
                  <a:srgbClr val="F2F2F2"/>
                </a:solidFill>
                <a:latin typeface="微软雅黑" pitchFamily="34" charset="-122"/>
                <a:ea typeface="微软雅黑" pitchFamily="34" charset="-122"/>
                <a:sym typeface="Arial" pitchFamily="34" charset="0"/>
              </a:rPr>
              <a:t>点击此处添加图例</a:t>
            </a:r>
          </a:p>
        </p:txBody>
      </p:sp>
    </p:spTree>
    <p:extLst>
      <p:ext uri="{BB962C8B-B14F-4D97-AF65-F5344CB8AC3E}">
        <p14:creationId xmlns:p14="http://schemas.microsoft.com/office/powerpoint/2010/main" val="67550300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58"/>
                                        </p:tgtEl>
                                      </p:cBhvr>
                                    </p:animEffect>
                                    <p:animScale>
                                      <p:cBhvr>
                                        <p:cTn id="13" dur="250" autoRev="1" fill="hold"/>
                                        <p:tgtEl>
                                          <p:spTgt spid="58"/>
                                        </p:tgtEl>
                                      </p:cBhvr>
                                      <p:by x="105000" y="105000"/>
                                    </p:animScale>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3"/>
                                        </p:tgtEl>
                                        <p:attrNameLst>
                                          <p:attrName>ppt_y</p:attrName>
                                        </p:attrNameLst>
                                      </p:cBhvr>
                                      <p:tavLst>
                                        <p:tav tm="0">
                                          <p:val>
                                            <p:strVal val="#ppt_y"/>
                                          </p:val>
                                        </p:tav>
                                        <p:tav tm="100000">
                                          <p:val>
                                            <p:strVal val="#ppt_y"/>
                                          </p:val>
                                        </p:tav>
                                      </p:tavLst>
                                    </p:anim>
                                    <p:anim calcmode="lin" valueType="num">
                                      <p:cBhvr>
                                        <p:cTn id="1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53" grpId="0"/>
      <p:bldP spid="54" grpId="0"/>
      <p:bldP spid="55"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ChangeArrowheads="1"/>
          </p:cNvSpPr>
          <p:nvPr/>
        </p:nvSpPr>
        <p:spPr bwMode="auto">
          <a:xfrm>
            <a:off x="3963987" y="1774824"/>
            <a:ext cx="706437" cy="1173163"/>
          </a:xfrm>
          <a:custGeom>
            <a:avLst/>
            <a:gdLst>
              <a:gd name="T0" fmla="*/ 484 w 569"/>
              <a:gd name="T1" fmla="*/ 704 h 945"/>
              <a:gd name="T2" fmla="*/ 484 w 569"/>
              <a:gd name="T3" fmla="*/ 0 h 945"/>
              <a:gd name="T4" fmla="*/ 91 w 569"/>
              <a:gd name="T5" fmla="*/ 0 h 945"/>
              <a:gd name="T6" fmla="*/ 91 w 569"/>
              <a:gd name="T7" fmla="*/ 704 h 945"/>
              <a:gd name="T8" fmla="*/ 0 w 569"/>
              <a:gd name="T9" fmla="*/ 704 h 945"/>
              <a:gd name="T10" fmla="*/ 284 w 569"/>
              <a:gd name="T11" fmla="*/ 945 h 945"/>
              <a:gd name="T12" fmla="*/ 569 w 569"/>
              <a:gd name="T13" fmla="*/ 704 h 945"/>
              <a:gd name="T14" fmla="*/ 484 w 569"/>
              <a:gd name="T15" fmla="*/ 704 h 945"/>
              <a:gd name="T16" fmla="*/ 0 60000 65536"/>
              <a:gd name="T17" fmla="*/ 0 60000 65536"/>
              <a:gd name="T18" fmla="*/ 0 60000 65536"/>
              <a:gd name="T19" fmla="*/ 0 60000 65536"/>
              <a:gd name="T20" fmla="*/ 0 60000 65536"/>
              <a:gd name="T21" fmla="*/ 0 60000 65536"/>
              <a:gd name="T22" fmla="*/ 0 60000 65536"/>
              <a:gd name="T23" fmla="*/ 0 60000 65536"/>
              <a:gd name="T24" fmla="*/ 0 w 569"/>
              <a:gd name="T25" fmla="*/ 0 h 945"/>
              <a:gd name="T26" fmla="*/ 569 w 569"/>
              <a:gd name="T27" fmla="*/ 945 h 9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9" h="945">
                <a:moveTo>
                  <a:pt x="484" y="704"/>
                </a:moveTo>
                <a:lnTo>
                  <a:pt x="484" y="0"/>
                </a:lnTo>
                <a:lnTo>
                  <a:pt x="91" y="0"/>
                </a:lnTo>
                <a:lnTo>
                  <a:pt x="91" y="704"/>
                </a:lnTo>
                <a:lnTo>
                  <a:pt x="0" y="704"/>
                </a:lnTo>
                <a:lnTo>
                  <a:pt x="284" y="945"/>
                </a:lnTo>
                <a:lnTo>
                  <a:pt x="569" y="704"/>
                </a:lnTo>
                <a:lnTo>
                  <a:pt x="484" y="70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6"/>
          <p:cNvSpPr>
            <a:spLocks noChangeArrowheads="1"/>
          </p:cNvSpPr>
          <p:nvPr/>
        </p:nvSpPr>
        <p:spPr bwMode="auto">
          <a:xfrm>
            <a:off x="4698999" y="1774824"/>
            <a:ext cx="706438" cy="1638300"/>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1321"/>
              <a:gd name="T26" fmla="*/ 570 w 570"/>
              <a:gd name="T27" fmla="*/ 1321 h 13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7"/>
          <p:cNvSpPr>
            <a:spLocks noChangeArrowheads="1"/>
          </p:cNvSpPr>
          <p:nvPr/>
        </p:nvSpPr>
        <p:spPr bwMode="auto">
          <a:xfrm>
            <a:off x="7688262" y="1774824"/>
            <a:ext cx="704850" cy="1638300"/>
          </a:xfrm>
          <a:custGeom>
            <a:avLst/>
            <a:gdLst>
              <a:gd name="T0" fmla="*/ 484 w 569"/>
              <a:gd name="T1" fmla="*/ 1080 h 1321"/>
              <a:gd name="T2" fmla="*/ 484 w 569"/>
              <a:gd name="T3" fmla="*/ 0 h 1321"/>
              <a:gd name="T4" fmla="*/ 91 w 569"/>
              <a:gd name="T5" fmla="*/ 0 h 1321"/>
              <a:gd name="T6" fmla="*/ 91 w 569"/>
              <a:gd name="T7" fmla="*/ 1080 h 1321"/>
              <a:gd name="T8" fmla="*/ 0 w 569"/>
              <a:gd name="T9" fmla="*/ 1080 h 1321"/>
              <a:gd name="T10" fmla="*/ 284 w 569"/>
              <a:gd name="T11" fmla="*/ 1321 h 1321"/>
              <a:gd name="T12" fmla="*/ 569 w 569"/>
              <a:gd name="T13" fmla="*/ 1080 h 1321"/>
              <a:gd name="T14" fmla="*/ 484 w 569"/>
              <a:gd name="T15" fmla="*/ 1080 h 1321"/>
              <a:gd name="T16" fmla="*/ 0 60000 65536"/>
              <a:gd name="T17" fmla="*/ 0 60000 65536"/>
              <a:gd name="T18" fmla="*/ 0 60000 65536"/>
              <a:gd name="T19" fmla="*/ 0 60000 65536"/>
              <a:gd name="T20" fmla="*/ 0 60000 65536"/>
              <a:gd name="T21" fmla="*/ 0 60000 65536"/>
              <a:gd name="T22" fmla="*/ 0 60000 65536"/>
              <a:gd name="T23" fmla="*/ 0 60000 65536"/>
              <a:gd name="T24" fmla="*/ 0 w 569"/>
              <a:gd name="T25" fmla="*/ 0 h 1321"/>
              <a:gd name="T26" fmla="*/ 569 w 569"/>
              <a:gd name="T27" fmla="*/ 1321 h 13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9" h="1321">
                <a:moveTo>
                  <a:pt x="484" y="1080"/>
                </a:moveTo>
                <a:lnTo>
                  <a:pt x="484" y="0"/>
                </a:lnTo>
                <a:lnTo>
                  <a:pt x="91" y="0"/>
                </a:lnTo>
                <a:lnTo>
                  <a:pt x="91" y="1080"/>
                </a:lnTo>
                <a:lnTo>
                  <a:pt x="0" y="1080"/>
                </a:lnTo>
                <a:lnTo>
                  <a:pt x="284" y="1321"/>
                </a:lnTo>
                <a:lnTo>
                  <a:pt x="569" y="1080"/>
                </a:lnTo>
                <a:lnTo>
                  <a:pt x="484" y="108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Freeform 8"/>
          <p:cNvSpPr>
            <a:spLocks noChangeArrowheads="1"/>
          </p:cNvSpPr>
          <p:nvPr/>
        </p:nvSpPr>
        <p:spPr bwMode="auto">
          <a:xfrm>
            <a:off x="5432424" y="1774824"/>
            <a:ext cx="708025" cy="862013"/>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694"/>
              <a:gd name="T26" fmla="*/ 570 w 570"/>
              <a:gd name="T27" fmla="*/ 694 h 6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694">
                <a:moveTo>
                  <a:pt x="484" y="453"/>
                </a:moveTo>
                <a:lnTo>
                  <a:pt x="484" y="0"/>
                </a:lnTo>
                <a:lnTo>
                  <a:pt x="91" y="0"/>
                </a:lnTo>
                <a:lnTo>
                  <a:pt x="91" y="453"/>
                </a:lnTo>
                <a:lnTo>
                  <a:pt x="0" y="453"/>
                </a:lnTo>
                <a:lnTo>
                  <a:pt x="285" y="694"/>
                </a:lnTo>
                <a:lnTo>
                  <a:pt x="570" y="453"/>
                </a:lnTo>
                <a:lnTo>
                  <a:pt x="484" y="453"/>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6" name="Freeform 9"/>
          <p:cNvSpPr>
            <a:spLocks noChangeArrowheads="1"/>
          </p:cNvSpPr>
          <p:nvPr/>
        </p:nvSpPr>
        <p:spPr bwMode="auto">
          <a:xfrm>
            <a:off x="6167437" y="1774824"/>
            <a:ext cx="706437" cy="1173163"/>
          </a:xfrm>
          <a:custGeom>
            <a:avLst/>
            <a:gdLst>
              <a:gd name="T0" fmla="*/ 485 w 570"/>
              <a:gd name="T1" fmla="*/ 704 h 945"/>
              <a:gd name="T2" fmla="*/ 485 w 570"/>
              <a:gd name="T3" fmla="*/ 0 h 945"/>
              <a:gd name="T4" fmla="*/ 92 w 570"/>
              <a:gd name="T5" fmla="*/ 0 h 945"/>
              <a:gd name="T6" fmla="*/ 92 w 570"/>
              <a:gd name="T7" fmla="*/ 704 h 945"/>
              <a:gd name="T8" fmla="*/ 0 w 570"/>
              <a:gd name="T9" fmla="*/ 704 h 945"/>
              <a:gd name="T10" fmla="*/ 285 w 570"/>
              <a:gd name="T11" fmla="*/ 945 h 945"/>
              <a:gd name="T12" fmla="*/ 570 w 570"/>
              <a:gd name="T13" fmla="*/ 704 h 945"/>
              <a:gd name="T14" fmla="*/ 485 w 570"/>
              <a:gd name="T15" fmla="*/ 704 h 945"/>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945"/>
              <a:gd name="T26" fmla="*/ 570 w 570"/>
              <a:gd name="T27" fmla="*/ 945 h 9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945">
                <a:moveTo>
                  <a:pt x="485" y="704"/>
                </a:moveTo>
                <a:lnTo>
                  <a:pt x="485" y="0"/>
                </a:lnTo>
                <a:lnTo>
                  <a:pt x="92" y="0"/>
                </a:lnTo>
                <a:lnTo>
                  <a:pt x="92" y="704"/>
                </a:lnTo>
                <a:lnTo>
                  <a:pt x="0" y="704"/>
                </a:lnTo>
                <a:lnTo>
                  <a:pt x="285" y="945"/>
                </a:lnTo>
                <a:lnTo>
                  <a:pt x="570" y="704"/>
                </a:lnTo>
                <a:lnTo>
                  <a:pt x="485" y="70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 name="Freeform 10"/>
          <p:cNvSpPr>
            <a:spLocks noChangeArrowheads="1"/>
          </p:cNvSpPr>
          <p:nvPr/>
        </p:nvSpPr>
        <p:spPr bwMode="auto">
          <a:xfrm>
            <a:off x="6902449" y="1774824"/>
            <a:ext cx="704850" cy="2028825"/>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5 w 569"/>
              <a:gd name="T11" fmla="*/ 1635 h 1635"/>
              <a:gd name="T12" fmla="*/ 569 w 569"/>
              <a:gd name="T13" fmla="*/ 1393 h 1635"/>
              <a:gd name="T14" fmla="*/ 484 w 569"/>
              <a:gd name="T15" fmla="*/ 1393 h 1635"/>
              <a:gd name="T16" fmla="*/ 0 60000 65536"/>
              <a:gd name="T17" fmla="*/ 0 60000 65536"/>
              <a:gd name="T18" fmla="*/ 0 60000 65536"/>
              <a:gd name="T19" fmla="*/ 0 60000 65536"/>
              <a:gd name="T20" fmla="*/ 0 60000 65536"/>
              <a:gd name="T21" fmla="*/ 0 60000 65536"/>
              <a:gd name="T22" fmla="*/ 0 60000 65536"/>
              <a:gd name="T23" fmla="*/ 0 60000 65536"/>
              <a:gd name="T24" fmla="*/ 0 w 569"/>
              <a:gd name="T25" fmla="*/ 0 h 1635"/>
              <a:gd name="T26" fmla="*/ 569 w 569"/>
              <a:gd name="T27" fmla="*/ 1635 h 16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9" h="1635">
                <a:moveTo>
                  <a:pt x="484" y="1393"/>
                </a:moveTo>
                <a:lnTo>
                  <a:pt x="484" y="0"/>
                </a:lnTo>
                <a:lnTo>
                  <a:pt x="91" y="0"/>
                </a:lnTo>
                <a:lnTo>
                  <a:pt x="91" y="1393"/>
                </a:lnTo>
                <a:lnTo>
                  <a:pt x="0" y="1393"/>
                </a:lnTo>
                <a:lnTo>
                  <a:pt x="285" y="1635"/>
                </a:lnTo>
                <a:lnTo>
                  <a:pt x="569" y="1393"/>
                </a:lnTo>
                <a:lnTo>
                  <a:pt x="484" y="1393"/>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8" name="Freeform 11"/>
          <p:cNvSpPr>
            <a:spLocks noChangeArrowheads="1"/>
          </p:cNvSpPr>
          <p:nvPr/>
        </p:nvSpPr>
        <p:spPr bwMode="auto">
          <a:xfrm>
            <a:off x="3208337" y="1774824"/>
            <a:ext cx="706437" cy="1638300"/>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1321"/>
              <a:gd name="T26" fmla="*/ 570 w 570"/>
              <a:gd name="T27" fmla="*/ 1321 h 13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 name="Freeform 12"/>
          <p:cNvSpPr>
            <a:spLocks noChangeArrowheads="1"/>
          </p:cNvSpPr>
          <p:nvPr/>
        </p:nvSpPr>
        <p:spPr bwMode="auto">
          <a:xfrm>
            <a:off x="955674" y="1774824"/>
            <a:ext cx="706438" cy="862013"/>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694"/>
              <a:gd name="T26" fmla="*/ 570 w 570"/>
              <a:gd name="T27" fmla="*/ 694 h 6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694">
                <a:moveTo>
                  <a:pt x="484" y="453"/>
                </a:moveTo>
                <a:lnTo>
                  <a:pt x="484" y="0"/>
                </a:lnTo>
                <a:lnTo>
                  <a:pt x="91" y="0"/>
                </a:lnTo>
                <a:lnTo>
                  <a:pt x="91" y="453"/>
                </a:lnTo>
                <a:lnTo>
                  <a:pt x="0" y="453"/>
                </a:lnTo>
                <a:lnTo>
                  <a:pt x="285" y="694"/>
                </a:lnTo>
                <a:lnTo>
                  <a:pt x="570" y="453"/>
                </a:lnTo>
                <a:lnTo>
                  <a:pt x="484" y="453"/>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0" name="Freeform 13"/>
          <p:cNvSpPr>
            <a:spLocks noChangeArrowheads="1"/>
          </p:cNvSpPr>
          <p:nvPr/>
        </p:nvSpPr>
        <p:spPr bwMode="auto">
          <a:xfrm>
            <a:off x="1689099" y="1774824"/>
            <a:ext cx="708025" cy="1173163"/>
          </a:xfrm>
          <a:custGeom>
            <a:avLst/>
            <a:gdLst>
              <a:gd name="T0" fmla="*/ 484 w 570"/>
              <a:gd name="T1" fmla="*/ 704 h 945"/>
              <a:gd name="T2" fmla="*/ 484 w 570"/>
              <a:gd name="T3" fmla="*/ 0 h 945"/>
              <a:gd name="T4" fmla="*/ 91 w 570"/>
              <a:gd name="T5" fmla="*/ 0 h 945"/>
              <a:gd name="T6" fmla="*/ 91 w 570"/>
              <a:gd name="T7" fmla="*/ 704 h 945"/>
              <a:gd name="T8" fmla="*/ 0 w 570"/>
              <a:gd name="T9" fmla="*/ 704 h 945"/>
              <a:gd name="T10" fmla="*/ 285 w 570"/>
              <a:gd name="T11" fmla="*/ 945 h 945"/>
              <a:gd name="T12" fmla="*/ 570 w 570"/>
              <a:gd name="T13" fmla="*/ 704 h 945"/>
              <a:gd name="T14" fmla="*/ 484 w 570"/>
              <a:gd name="T15" fmla="*/ 704 h 945"/>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945"/>
              <a:gd name="T26" fmla="*/ 570 w 570"/>
              <a:gd name="T27" fmla="*/ 945 h 9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945">
                <a:moveTo>
                  <a:pt x="484" y="704"/>
                </a:moveTo>
                <a:lnTo>
                  <a:pt x="484" y="0"/>
                </a:lnTo>
                <a:lnTo>
                  <a:pt x="91" y="0"/>
                </a:lnTo>
                <a:lnTo>
                  <a:pt x="91" y="704"/>
                </a:lnTo>
                <a:lnTo>
                  <a:pt x="0" y="704"/>
                </a:lnTo>
                <a:lnTo>
                  <a:pt x="285" y="945"/>
                </a:lnTo>
                <a:lnTo>
                  <a:pt x="570" y="704"/>
                </a:lnTo>
                <a:lnTo>
                  <a:pt x="484" y="70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1" name="Freeform 14"/>
          <p:cNvSpPr>
            <a:spLocks noChangeArrowheads="1"/>
          </p:cNvSpPr>
          <p:nvPr/>
        </p:nvSpPr>
        <p:spPr bwMode="auto">
          <a:xfrm>
            <a:off x="2425699" y="1774824"/>
            <a:ext cx="704850" cy="2028825"/>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4 w 569"/>
              <a:gd name="T11" fmla="*/ 1635 h 1635"/>
              <a:gd name="T12" fmla="*/ 569 w 569"/>
              <a:gd name="T13" fmla="*/ 1393 h 1635"/>
              <a:gd name="T14" fmla="*/ 484 w 569"/>
              <a:gd name="T15" fmla="*/ 1393 h 1635"/>
              <a:gd name="T16" fmla="*/ 0 60000 65536"/>
              <a:gd name="T17" fmla="*/ 0 60000 65536"/>
              <a:gd name="T18" fmla="*/ 0 60000 65536"/>
              <a:gd name="T19" fmla="*/ 0 60000 65536"/>
              <a:gd name="T20" fmla="*/ 0 60000 65536"/>
              <a:gd name="T21" fmla="*/ 0 60000 65536"/>
              <a:gd name="T22" fmla="*/ 0 60000 65536"/>
              <a:gd name="T23" fmla="*/ 0 60000 65536"/>
              <a:gd name="T24" fmla="*/ 0 w 569"/>
              <a:gd name="T25" fmla="*/ 0 h 1635"/>
              <a:gd name="T26" fmla="*/ 569 w 569"/>
              <a:gd name="T27" fmla="*/ 1635 h 16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9" h="1635">
                <a:moveTo>
                  <a:pt x="484" y="1393"/>
                </a:moveTo>
                <a:lnTo>
                  <a:pt x="484" y="0"/>
                </a:lnTo>
                <a:lnTo>
                  <a:pt x="91" y="0"/>
                </a:lnTo>
                <a:lnTo>
                  <a:pt x="91" y="1393"/>
                </a:lnTo>
                <a:lnTo>
                  <a:pt x="0" y="1393"/>
                </a:lnTo>
                <a:lnTo>
                  <a:pt x="284" y="1635"/>
                </a:lnTo>
                <a:lnTo>
                  <a:pt x="569" y="1393"/>
                </a:lnTo>
                <a:lnTo>
                  <a:pt x="484" y="1393"/>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2" name="TextBox 59"/>
          <p:cNvSpPr>
            <a:spLocks noChangeArrowheads="1"/>
          </p:cNvSpPr>
          <p:nvPr/>
        </p:nvSpPr>
        <p:spPr bwMode="auto">
          <a:xfrm>
            <a:off x="10113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p>
        </p:txBody>
      </p:sp>
      <p:sp>
        <p:nvSpPr>
          <p:cNvPr id="13" name="TextBox 60"/>
          <p:cNvSpPr>
            <a:spLocks noChangeArrowheads="1"/>
          </p:cNvSpPr>
          <p:nvPr/>
        </p:nvSpPr>
        <p:spPr bwMode="auto">
          <a:xfrm>
            <a:off x="17352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14" name="TextBox 61"/>
          <p:cNvSpPr>
            <a:spLocks noChangeArrowheads="1"/>
          </p:cNvSpPr>
          <p:nvPr/>
        </p:nvSpPr>
        <p:spPr bwMode="auto">
          <a:xfrm>
            <a:off x="246552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15" name="TextBox 62"/>
          <p:cNvSpPr>
            <a:spLocks noChangeArrowheads="1"/>
          </p:cNvSpPr>
          <p:nvPr/>
        </p:nvSpPr>
        <p:spPr bwMode="auto">
          <a:xfrm>
            <a:off x="325292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16" name="TextBox 63"/>
          <p:cNvSpPr>
            <a:spLocks noChangeArrowheads="1"/>
          </p:cNvSpPr>
          <p:nvPr/>
        </p:nvSpPr>
        <p:spPr bwMode="auto">
          <a:xfrm>
            <a:off x="40085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17" name="TextBox 64"/>
          <p:cNvSpPr>
            <a:spLocks noChangeArrowheads="1"/>
          </p:cNvSpPr>
          <p:nvPr/>
        </p:nvSpPr>
        <p:spPr bwMode="auto">
          <a:xfrm>
            <a:off x="475152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p>
        </p:txBody>
      </p:sp>
      <p:sp>
        <p:nvSpPr>
          <p:cNvPr id="18" name="TextBox 65"/>
          <p:cNvSpPr>
            <a:spLocks noChangeArrowheads="1"/>
          </p:cNvSpPr>
          <p:nvPr/>
        </p:nvSpPr>
        <p:spPr bwMode="auto">
          <a:xfrm>
            <a:off x="54944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p>
        </p:txBody>
      </p:sp>
      <p:sp>
        <p:nvSpPr>
          <p:cNvPr id="19" name="TextBox 66"/>
          <p:cNvSpPr>
            <a:spLocks noChangeArrowheads="1"/>
          </p:cNvSpPr>
          <p:nvPr/>
        </p:nvSpPr>
        <p:spPr bwMode="auto">
          <a:xfrm>
            <a:off x="622472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20" name="TextBox 67"/>
          <p:cNvSpPr>
            <a:spLocks noChangeArrowheads="1"/>
          </p:cNvSpPr>
          <p:nvPr/>
        </p:nvSpPr>
        <p:spPr bwMode="auto">
          <a:xfrm>
            <a:off x="69422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21" name="TextBox 68"/>
          <p:cNvSpPr>
            <a:spLocks noChangeArrowheads="1"/>
          </p:cNvSpPr>
          <p:nvPr/>
        </p:nvSpPr>
        <p:spPr bwMode="auto">
          <a:xfrm>
            <a:off x="7742375" y="1436687"/>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rgbClr val="F2F2F2"/>
                </a:solidFill>
                <a:latin typeface="微软雅黑" pitchFamily="34" charset="-122"/>
                <a:ea typeface="微软雅黑" pitchFamily="34" charset="-122"/>
                <a:sym typeface="Arial" pitchFamily="34" charset="0"/>
              </a:rPr>
              <a:t>标题</a:t>
            </a:r>
            <a:endParaRPr lang="zh-CN" altLang="en-US">
              <a:solidFill>
                <a:srgbClr val="F2F2F2"/>
              </a:solidFill>
            </a:endParaRPr>
          </a:p>
        </p:txBody>
      </p:sp>
      <p:sp>
        <p:nvSpPr>
          <p:cNvPr id="22" name="TextBox 682"/>
          <p:cNvSpPr>
            <a:spLocks noChangeArrowheads="1"/>
          </p:cNvSpPr>
          <p:nvPr/>
        </p:nvSpPr>
        <p:spPr bwMode="auto">
          <a:xfrm>
            <a:off x="1031874" y="2005012"/>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36</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3" name="TextBox 682"/>
          <p:cNvSpPr>
            <a:spLocks noChangeArrowheads="1"/>
          </p:cNvSpPr>
          <p:nvPr/>
        </p:nvSpPr>
        <p:spPr bwMode="auto">
          <a:xfrm>
            <a:off x="1746249" y="2279649"/>
            <a:ext cx="60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45</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4" name="TextBox 682"/>
          <p:cNvSpPr>
            <a:spLocks noChangeArrowheads="1"/>
          </p:cNvSpPr>
          <p:nvPr/>
        </p:nvSpPr>
        <p:spPr bwMode="auto">
          <a:xfrm>
            <a:off x="2470149" y="3111499"/>
            <a:ext cx="600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64</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5" name="TextBox 682"/>
          <p:cNvSpPr>
            <a:spLocks noChangeArrowheads="1"/>
          </p:cNvSpPr>
          <p:nvPr/>
        </p:nvSpPr>
        <p:spPr bwMode="auto">
          <a:xfrm>
            <a:off x="3251199" y="2749549"/>
            <a:ext cx="600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51</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6" name="TextBox 682"/>
          <p:cNvSpPr>
            <a:spLocks noChangeArrowheads="1"/>
          </p:cNvSpPr>
          <p:nvPr/>
        </p:nvSpPr>
        <p:spPr bwMode="auto">
          <a:xfrm>
            <a:off x="4013199" y="2295524"/>
            <a:ext cx="60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47</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7" name="TextBox 682"/>
          <p:cNvSpPr>
            <a:spLocks noChangeArrowheads="1"/>
          </p:cNvSpPr>
          <p:nvPr/>
        </p:nvSpPr>
        <p:spPr bwMode="auto">
          <a:xfrm>
            <a:off x="4756149" y="2782887"/>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52</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8" name="TextBox 682"/>
          <p:cNvSpPr>
            <a:spLocks noChangeArrowheads="1"/>
          </p:cNvSpPr>
          <p:nvPr/>
        </p:nvSpPr>
        <p:spPr bwMode="auto">
          <a:xfrm>
            <a:off x="5489574" y="2005012"/>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38</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29" name="TextBox 682"/>
          <p:cNvSpPr>
            <a:spLocks noChangeArrowheads="1"/>
          </p:cNvSpPr>
          <p:nvPr/>
        </p:nvSpPr>
        <p:spPr bwMode="auto">
          <a:xfrm>
            <a:off x="6222999" y="2297112"/>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46</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30" name="TextBox 682"/>
          <p:cNvSpPr>
            <a:spLocks noChangeArrowheads="1"/>
          </p:cNvSpPr>
          <p:nvPr/>
        </p:nvSpPr>
        <p:spPr bwMode="auto">
          <a:xfrm>
            <a:off x="6956424" y="3140074"/>
            <a:ext cx="600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68</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31" name="TextBox 682"/>
          <p:cNvSpPr>
            <a:spLocks noChangeArrowheads="1"/>
          </p:cNvSpPr>
          <p:nvPr/>
        </p:nvSpPr>
        <p:spPr bwMode="auto">
          <a:xfrm>
            <a:off x="7737474" y="2744787"/>
            <a:ext cx="600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solidFill>
                  <a:schemeClr val="bg1"/>
                </a:solidFill>
                <a:latin typeface="方正中等线简体" pitchFamily="2" charset="-122"/>
                <a:ea typeface="方正中等线简体" pitchFamily="2" charset="-122"/>
              </a:rPr>
              <a:t>55</a:t>
            </a:r>
            <a:r>
              <a:rPr lang="en-US" sz="1400">
                <a:solidFill>
                  <a:schemeClr val="bg1"/>
                </a:solidFill>
                <a:latin typeface="方正中等线简体" pitchFamily="2" charset="-122"/>
                <a:ea typeface="方正中等线简体" pitchFamily="2" charset="-122"/>
              </a:rPr>
              <a:t>%</a:t>
            </a:r>
            <a:endParaRPr lang="zh-CN" altLang="en-US" sz="1400">
              <a:solidFill>
                <a:schemeClr val="bg1"/>
              </a:solidFill>
              <a:latin typeface="方正中等线简体" pitchFamily="2" charset="-122"/>
              <a:ea typeface="方正中等线简体" pitchFamily="2" charset="-122"/>
            </a:endParaRPr>
          </a:p>
        </p:txBody>
      </p:sp>
      <p:sp>
        <p:nvSpPr>
          <p:cNvPr id="32" name="TextBox 79"/>
          <p:cNvSpPr>
            <a:spLocks noChangeArrowheads="1"/>
          </p:cNvSpPr>
          <p:nvPr/>
        </p:nvSpPr>
        <p:spPr bwMode="auto">
          <a:xfrm>
            <a:off x="2255837" y="391636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lumMod val="95000"/>
                  </a:schemeClr>
                </a:solidFill>
                <a:latin typeface="微软雅黑" pitchFamily="34" charset="-122"/>
                <a:ea typeface="微软雅黑" pitchFamily="34" charset="-122"/>
                <a:sym typeface="Arial" pitchFamily="34" charset="0"/>
              </a:rPr>
              <a:t>添加标题</a:t>
            </a:r>
            <a:endParaRPr lang="zh-CN" altLang="en-US">
              <a:solidFill>
                <a:schemeClr val="bg1">
                  <a:lumMod val="95000"/>
                </a:schemeClr>
              </a:solidFill>
            </a:endParaRPr>
          </a:p>
        </p:txBody>
      </p:sp>
      <p:sp>
        <p:nvSpPr>
          <p:cNvPr id="33" name="TextBox 80"/>
          <p:cNvSpPr>
            <a:spLocks noChangeArrowheads="1"/>
          </p:cNvSpPr>
          <p:nvPr/>
        </p:nvSpPr>
        <p:spPr bwMode="auto">
          <a:xfrm>
            <a:off x="5270499" y="2698749"/>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a:solidFill>
                  <a:schemeClr val="bg1">
                    <a:lumMod val="95000"/>
                  </a:schemeClr>
                </a:solidFill>
                <a:latin typeface="微软雅黑" pitchFamily="34" charset="-122"/>
                <a:ea typeface="微软雅黑" pitchFamily="34" charset="-122"/>
                <a:sym typeface="Arial" pitchFamily="34" charset="0"/>
              </a:rPr>
              <a:t>添加标题</a:t>
            </a:r>
            <a:endParaRPr lang="zh-CN" altLang="en-US">
              <a:solidFill>
                <a:schemeClr val="bg1">
                  <a:lumMod val="95000"/>
                </a:schemeClr>
              </a:solidFill>
            </a:endParaRPr>
          </a:p>
        </p:txBody>
      </p:sp>
      <p:sp>
        <p:nvSpPr>
          <p:cNvPr id="34" name="TextBox 81"/>
          <p:cNvSpPr>
            <a:spLocks noChangeArrowheads="1"/>
          </p:cNvSpPr>
          <p:nvPr/>
        </p:nvSpPr>
        <p:spPr bwMode="auto">
          <a:xfrm>
            <a:off x="6742112" y="391636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35" name="TextBox 82"/>
          <p:cNvSpPr>
            <a:spLocks noChangeArrowheads="1"/>
          </p:cNvSpPr>
          <p:nvPr/>
        </p:nvSpPr>
        <p:spPr bwMode="auto">
          <a:xfrm>
            <a:off x="782637" y="2698749"/>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4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Tree>
    <p:extLst>
      <p:ext uri="{BB962C8B-B14F-4D97-AF65-F5344CB8AC3E}">
        <p14:creationId xmlns:p14="http://schemas.microsoft.com/office/powerpoint/2010/main" val="366024215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down)">
                                      <p:cBhvr>
                                        <p:cTn id="8" dur="500"/>
                                        <p:tgtEl>
                                          <p:spTgt spid="9"/>
                                        </p:tgtEl>
                                      </p:cBhvr>
                                    </p:animEffect>
                                  </p:childTnLst>
                                </p:cTn>
                              </p:par>
                              <p:par>
                                <p:cTn id="9" presetID="12" presetClass="entr" presetSubtype="1"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down)">
                                      <p:cBhvr>
                                        <p:cTn id="12" dur="500"/>
                                        <p:tgtEl>
                                          <p:spTgt spid="2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down)">
                                      <p:cBhvr>
                                        <p:cTn id="16" dur="500"/>
                                        <p:tgtEl>
                                          <p:spTgt spid="23"/>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down)">
                                      <p:cBhvr>
                                        <p:cTn id="20" dur="500"/>
                                        <p:tgtEl>
                                          <p:spTgt spid="10"/>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ppt_y</p:attrName>
                                        </p:attrNameLst>
                                      </p:cBhvr>
                                      <p:tavLst>
                                        <p:tav tm="0">
                                          <p:val>
                                            <p:strVal val="#ppt_y-#ppt_h*1.125000"/>
                                          </p:val>
                                        </p:tav>
                                        <p:tav tm="100000">
                                          <p:val>
                                            <p:strVal val="#ppt_y"/>
                                          </p:val>
                                        </p:tav>
                                      </p:tavLst>
                                    </p:anim>
                                    <p:animEffect transition="in" filter="wipe(down)">
                                      <p:cBhvr>
                                        <p:cTn id="24" dur="500"/>
                                        <p:tgtEl>
                                          <p:spTgt spid="24"/>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par>
                                <p:cTn id="29" presetID="12" presetClass="entr" presetSubtype="1"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p:tgtEl>
                                          <p:spTgt spid="25"/>
                                        </p:tgtEl>
                                        <p:attrNameLst>
                                          <p:attrName>ppt_y</p:attrName>
                                        </p:attrNameLst>
                                      </p:cBhvr>
                                      <p:tavLst>
                                        <p:tav tm="0">
                                          <p:val>
                                            <p:strVal val="#ppt_y-#ppt_h*1.125000"/>
                                          </p:val>
                                        </p:tav>
                                        <p:tav tm="100000">
                                          <p:val>
                                            <p:strVal val="#ppt_y"/>
                                          </p:val>
                                        </p:tav>
                                      </p:tavLst>
                                    </p:anim>
                                    <p:animEffect transition="in" filter="wipe(down)">
                                      <p:cBhvr>
                                        <p:cTn id="32" dur="500"/>
                                        <p:tgtEl>
                                          <p:spTgt spid="25"/>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down)">
                                      <p:cBhvr>
                                        <p:cTn id="36" dur="500"/>
                                        <p:tgtEl>
                                          <p:spTgt spid="8"/>
                                        </p:tgtEl>
                                      </p:cBhvr>
                                    </p:animEffect>
                                  </p:childTnLst>
                                </p:cTn>
                              </p:par>
                              <p:par>
                                <p:cTn id="37" presetID="12" presetClass="entr" presetSubtype="1" fill="hold" grpId="0" nodeType="withEffect">
                                  <p:stCondLst>
                                    <p:cond delay="25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p:tgtEl>
                                          <p:spTgt spid="26"/>
                                        </p:tgtEl>
                                        <p:attrNameLst>
                                          <p:attrName>ppt_y</p:attrName>
                                        </p:attrNameLst>
                                      </p:cBhvr>
                                      <p:tavLst>
                                        <p:tav tm="0">
                                          <p:val>
                                            <p:strVal val="#ppt_y-#ppt_h*1.125000"/>
                                          </p:val>
                                        </p:tav>
                                        <p:tav tm="100000">
                                          <p:val>
                                            <p:strVal val="#ppt_y"/>
                                          </p:val>
                                        </p:tav>
                                      </p:tavLst>
                                    </p:anim>
                                    <p:animEffect transition="in" filter="wipe(down)">
                                      <p:cBhvr>
                                        <p:cTn id="40" dur="500"/>
                                        <p:tgtEl>
                                          <p:spTgt spid="26"/>
                                        </p:tgtEl>
                                      </p:cBhvr>
                                    </p:animEffect>
                                  </p:childTnLst>
                                </p:cTn>
                              </p:par>
                              <p:par>
                                <p:cTn id="41" presetID="12" presetClass="entr" presetSubtype="1" fill="hold" grpId="0" nodeType="withEffect">
                                  <p:stCondLst>
                                    <p:cond delay="25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p:tgtEl>
                                          <p:spTgt spid="2"/>
                                        </p:tgtEl>
                                        <p:attrNameLst>
                                          <p:attrName>ppt_y</p:attrName>
                                        </p:attrNameLst>
                                      </p:cBhvr>
                                      <p:tavLst>
                                        <p:tav tm="0">
                                          <p:val>
                                            <p:strVal val="#ppt_y-#ppt_h*1.125000"/>
                                          </p:val>
                                        </p:tav>
                                        <p:tav tm="100000">
                                          <p:val>
                                            <p:strVal val="#ppt_y"/>
                                          </p:val>
                                        </p:tav>
                                      </p:tavLst>
                                    </p:anim>
                                    <p:animEffect transition="in" filter="wipe(down)">
                                      <p:cBhvr>
                                        <p:cTn id="44" dur="500"/>
                                        <p:tgtEl>
                                          <p:spTgt spid="2"/>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ppt_y</p:attrName>
                                        </p:attrNameLst>
                                      </p:cBhvr>
                                      <p:tavLst>
                                        <p:tav tm="0">
                                          <p:val>
                                            <p:strVal val="#ppt_y-#ppt_h*1.125000"/>
                                          </p:val>
                                        </p:tav>
                                        <p:tav tm="100000">
                                          <p:val>
                                            <p:strVal val="#ppt_y"/>
                                          </p:val>
                                        </p:tav>
                                      </p:tavLst>
                                    </p:anim>
                                    <p:animEffect transition="in" filter="wipe(down)">
                                      <p:cBhvr>
                                        <p:cTn id="48" dur="500"/>
                                        <p:tgtEl>
                                          <p:spTgt spid="27"/>
                                        </p:tgtEl>
                                      </p:cBhvr>
                                    </p:animEffect>
                                  </p:childTnLst>
                                </p:cTn>
                              </p:par>
                              <p:par>
                                <p:cTn id="49" presetID="12" presetClass="entr" presetSubtype="1" fill="hold" grpId="0" nodeType="withEffect">
                                  <p:stCondLst>
                                    <p:cond delay="25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p:tgtEl>
                                          <p:spTgt spid="3"/>
                                        </p:tgtEl>
                                        <p:attrNameLst>
                                          <p:attrName>ppt_y</p:attrName>
                                        </p:attrNameLst>
                                      </p:cBhvr>
                                      <p:tavLst>
                                        <p:tav tm="0">
                                          <p:val>
                                            <p:strVal val="#ppt_y-#ppt_h*1.125000"/>
                                          </p:val>
                                        </p:tav>
                                        <p:tav tm="100000">
                                          <p:val>
                                            <p:strVal val="#ppt_y"/>
                                          </p:val>
                                        </p:tav>
                                      </p:tavLst>
                                    </p:anim>
                                    <p:animEffect transition="in" filter="wipe(down)">
                                      <p:cBhvr>
                                        <p:cTn id="52" dur="500"/>
                                        <p:tgtEl>
                                          <p:spTgt spid="3"/>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p:tgtEl>
                                          <p:spTgt spid="28"/>
                                        </p:tgtEl>
                                        <p:attrNameLst>
                                          <p:attrName>ppt_y</p:attrName>
                                        </p:attrNameLst>
                                      </p:cBhvr>
                                      <p:tavLst>
                                        <p:tav tm="0">
                                          <p:val>
                                            <p:strVal val="#ppt_y-#ppt_h*1.125000"/>
                                          </p:val>
                                        </p:tav>
                                        <p:tav tm="100000">
                                          <p:val>
                                            <p:strVal val="#ppt_y"/>
                                          </p:val>
                                        </p:tav>
                                      </p:tavLst>
                                    </p:anim>
                                    <p:animEffect transition="in" filter="wipe(down)">
                                      <p:cBhvr>
                                        <p:cTn id="56" dur="500"/>
                                        <p:tgtEl>
                                          <p:spTgt spid="28"/>
                                        </p:tgtEl>
                                      </p:cBhvr>
                                    </p:animEffect>
                                  </p:childTnLst>
                                </p:cTn>
                              </p:par>
                              <p:par>
                                <p:cTn id="57" presetID="12" presetClass="entr" presetSubtype="1" fill="hold" grpId="0" nodeType="withEffect">
                                  <p:stCondLst>
                                    <p:cond delay="25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p:tgtEl>
                                          <p:spTgt spid="5"/>
                                        </p:tgtEl>
                                        <p:attrNameLst>
                                          <p:attrName>ppt_y</p:attrName>
                                        </p:attrNameLst>
                                      </p:cBhvr>
                                      <p:tavLst>
                                        <p:tav tm="0">
                                          <p:val>
                                            <p:strVal val="#ppt_y-#ppt_h*1.125000"/>
                                          </p:val>
                                        </p:tav>
                                        <p:tav tm="100000">
                                          <p:val>
                                            <p:strVal val="#ppt_y"/>
                                          </p:val>
                                        </p:tav>
                                      </p:tavLst>
                                    </p:anim>
                                    <p:animEffect transition="in" filter="wipe(down)">
                                      <p:cBhvr>
                                        <p:cTn id="60" dur="500"/>
                                        <p:tgtEl>
                                          <p:spTgt spid="5"/>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p:tgtEl>
                                          <p:spTgt spid="29"/>
                                        </p:tgtEl>
                                        <p:attrNameLst>
                                          <p:attrName>ppt_y</p:attrName>
                                        </p:attrNameLst>
                                      </p:cBhvr>
                                      <p:tavLst>
                                        <p:tav tm="0">
                                          <p:val>
                                            <p:strVal val="#ppt_y-#ppt_h*1.125000"/>
                                          </p:val>
                                        </p:tav>
                                        <p:tav tm="100000">
                                          <p:val>
                                            <p:strVal val="#ppt_y"/>
                                          </p:val>
                                        </p:tav>
                                      </p:tavLst>
                                    </p:anim>
                                    <p:animEffect transition="in" filter="wipe(down)">
                                      <p:cBhvr>
                                        <p:cTn id="64" dur="500"/>
                                        <p:tgtEl>
                                          <p:spTgt spid="29"/>
                                        </p:tgtEl>
                                      </p:cBhvr>
                                    </p:animEffect>
                                  </p:childTnLst>
                                </p:cTn>
                              </p:par>
                              <p:par>
                                <p:cTn id="65" presetID="12" presetClass="entr" presetSubtype="1" fill="hold" grpId="0" nodeType="withEffect">
                                  <p:stCondLst>
                                    <p:cond delay="25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p:tgtEl>
                                          <p:spTgt spid="6"/>
                                        </p:tgtEl>
                                        <p:attrNameLst>
                                          <p:attrName>ppt_y</p:attrName>
                                        </p:attrNameLst>
                                      </p:cBhvr>
                                      <p:tavLst>
                                        <p:tav tm="0">
                                          <p:val>
                                            <p:strVal val="#ppt_y-#ppt_h*1.125000"/>
                                          </p:val>
                                        </p:tav>
                                        <p:tav tm="100000">
                                          <p:val>
                                            <p:strVal val="#ppt_y"/>
                                          </p:val>
                                        </p:tav>
                                      </p:tavLst>
                                    </p:anim>
                                    <p:animEffect transition="in" filter="wipe(down)">
                                      <p:cBhvr>
                                        <p:cTn id="68" dur="500"/>
                                        <p:tgtEl>
                                          <p:spTgt spid="6"/>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down)">
                                      <p:cBhvr>
                                        <p:cTn id="72" dur="500"/>
                                        <p:tgtEl>
                                          <p:spTgt spid="3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p:tgtEl>
                                          <p:spTgt spid="7"/>
                                        </p:tgtEl>
                                        <p:attrNameLst>
                                          <p:attrName>ppt_y</p:attrName>
                                        </p:attrNameLst>
                                      </p:cBhvr>
                                      <p:tavLst>
                                        <p:tav tm="0">
                                          <p:val>
                                            <p:strVal val="#ppt_y-#ppt_h*1.125000"/>
                                          </p:val>
                                        </p:tav>
                                        <p:tav tm="100000">
                                          <p:val>
                                            <p:strVal val="#ppt_y"/>
                                          </p:val>
                                        </p:tav>
                                      </p:tavLst>
                                    </p:anim>
                                    <p:animEffect transition="in" filter="wipe(down)">
                                      <p:cBhvr>
                                        <p:cTn id="76" dur="500"/>
                                        <p:tgtEl>
                                          <p:spTgt spid="7"/>
                                        </p:tgtEl>
                                      </p:cBhvr>
                                    </p:animEffect>
                                  </p:childTnLst>
                                </p:cTn>
                              </p:par>
                              <p:par>
                                <p:cTn id="77" presetID="12" presetClass="entr" presetSubtype="1" fill="hold" grpId="0" nodeType="withEffect">
                                  <p:stCondLst>
                                    <p:cond delay="25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p:tgtEl>
                                          <p:spTgt spid="31"/>
                                        </p:tgtEl>
                                        <p:attrNameLst>
                                          <p:attrName>ppt_y</p:attrName>
                                        </p:attrNameLst>
                                      </p:cBhvr>
                                      <p:tavLst>
                                        <p:tav tm="0">
                                          <p:val>
                                            <p:strVal val="#ppt_y-#ppt_h*1.125000"/>
                                          </p:val>
                                        </p:tav>
                                        <p:tav tm="100000">
                                          <p:val>
                                            <p:strVal val="#ppt_y"/>
                                          </p:val>
                                        </p:tav>
                                      </p:tavLst>
                                    </p:anim>
                                    <p:animEffect transition="in" filter="wipe(down)">
                                      <p:cBhvr>
                                        <p:cTn id="80" dur="500"/>
                                        <p:tgtEl>
                                          <p:spTgt spid="31"/>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 calcmode="lin" valueType="num">
                                      <p:cBhvr additive="base">
                                        <p:cTn id="83" dur="500"/>
                                        <p:tgtEl>
                                          <p:spTgt spid="4"/>
                                        </p:tgtEl>
                                        <p:attrNameLst>
                                          <p:attrName>ppt_y</p:attrName>
                                        </p:attrNameLst>
                                      </p:cBhvr>
                                      <p:tavLst>
                                        <p:tav tm="0">
                                          <p:val>
                                            <p:strVal val="#ppt_y-#ppt_h*1.125000"/>
                                          </p:val>
                                        </p:tav>
                                        <p:tav tm="100000">
                                          <p:val>
                                            <p:strVal val="#ppt_y"/>
                                          </p:val>
                                        </p:tav>
                                      </p:tavLst>
                                    </p:anim>
                                    <p:animEffect transition="in" filter="wipe(down)">
                                      <p:cBhvr>
                                        <p:cTn id="84" dur="500"/>
                                        <p:tgtEl>
                                          <p:spTgt spid="4"/>
                                        </p:tgtEl>
                                      </p:cBhvr>
                                    </p:animEffect>
                                  </p:childTnLst>
                                </p:cTn>
                              </p:par>
                              <p:par>
                                <p:cTn id="85" presetID="2" presetClass="entr" presetSubtype="8" fill="hold" grpId="0" nodeType="withEffect">
                                  <p:stCondLst>
                                    <p:cond delay="25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0-#ppt_w/2"/>
                                          </p:val>
                                        </p:tav>
                                        <p:tav tm="100000">
                                          <p:val>
                                            <p:strVal val="#ppt_x"/>
                                          </p:val>
                                        </p:tav>
                                      </p:tavLst>
                                    </p:anim>
                                    <p:anim calcmode="lin" valueType="num">
                                      <p:cBhvr additive="base">
                                        <p:cTn id="88" dur="500" fill="hold"/>
                                        <p:tgtEl>
                                          <p:spTgt spid="1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25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500" fill="hold"/>
                                        <p:tgtEl>
                                          <p:spTgt spid="13"/>
                                        </p:tgtEl>
                                        <p:attrNameLst>
                                          <p:attrName>ppt_x</p:attrName>
                                        </p:attrNameLst>
                                      </p:cBhvr>
                                      <p:tavLst>
                                        <p:tav tm="0">
                                          <p:val>
                                            <p:strVal val="0-#ppt_w/2"/>
                                          </p:val>
                                        </p:tav>
                                        <p:tav tm="100000">
                                          <p:val>
                                            <p:strVal val="#ppt_x"/>
                                          </p:val>
                                        </p:tav>
                                      </p:tavLst>
                                    </p:anim>
                                    <p:anim calcmode="lin" valueType="num">
                                      <p:cBhvr additive="base">
                                        <p:cTn id="92" dur="500" fill="hold"/>
                                        <p:tgtEl>
                                          <p:spTgt spid="1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25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0-#ppt_w/2"/>
                                          </p:val>
                                        </p:tav>
                                        <p:tav tm="100000">
                                          <p:val>
                                            <p:strVal val="#ppt_x"/>
                                          </p:val>
                                        </p:tav>
                                      </p:tavLst>
                                    </p:anim>
                                    <p:anim calcmode="lin" valueType="num">
                                      <p:cBhvr additive="base">
                                        <p:cTn id="96" dur="500" fill="hold"/>
                                        <p:tgtEl>
                                          <p:spTgt spid="1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250"/>
                                  </p:stCondLst>
                                  <p:childTnLst>
                                    <p:set>
                                      <p:cBhvr>
                                        <p:cTn id="98" dur="1" fill="hold">
                                          <p:stCondLst>
                                            <p:cond delay="0"/>
                                          </p:stCondLst>
                                        </p:cTn>
                                        <p:tgtEl>
                                          <p:spTgt spid="15"/>
                                        </p:tgtEl>
                                        <p:attrNameLst>
                                          <p:attrName>style.visibility</p:attrName>
                                        </p:attrNameLst>
                                      </p:cBhvr>
                                      <p:to>
                                        <p:strVal val="visible"/>
                                      </p:to>
                                    </p:set>
                                    <p:anim calcmode="lin" valueType="num">
                                      <p:cBhvr additive="base">
                                        <p:cTn id="99" dur="500" fill="hold"/>
                                        <p:tgtEl>
                                          <p:spTgt spid="15"/>
                                        </p:tgtEl>
                                        <p:attrNameLst>
                                          <p:attrName>ppt_x</p:attrName>
                                        </p:attrNameLst>
                                      </p:cBhvr>
                                      <p:tavLst>
                                        <p:tav tm="0">
                                          <p:val>
                                            <p:strVal val="0-#ppt_w/2"/>
                                          </p:val>
                                        </p:tav>
                                        <p:tav tm="100000">
                                          <p:val>
                                            <p:strVal val="#ppt_x"/>
                                          </p:val>
                                        </p:tav>
                                      </p:tavLst>
                                    </p:anim>
                                    <p:anim calcmode="lin" valueType="num">
                                      <p:cBhvr additive="base">
                                        <p:cTn id="100" dur="500" fill="hold"/>
                                        <p:tgtEl>
                                          <p:spTgt spid="1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25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500" fill="hold"/>
                                        <p:tgtEl>
                                          <p:spTgt spid="16"/>
                                        </p:tgtEl>
                                        <p:attrNameLst>
                                          <p:attrName>ppt_x</p:attrName>
                                        </p:attrNameLst>
                                      </p:cBhvr>
                                      <p:tavLst>
                                        <p:tav tm="0">
                                          <p:val>
                                            <p:strVal val="0-#ppt_w/2"/>
                                          </p:val>
                                        </p:tav>
                                        <p:tav tm="100000">
                                          <p:val>
                                            <p:strVal val="#ppt_x"/>
                                          </p:val>
                                        </p:tav>
                                      </p:tavLst>
                                    </p:anim>
                                    <p:anim calcmode="lin" valueType="num">
                                      <p:cBhvr additive="base">
                                        <p:cTn id="104" dur="500" fill="hold"/>
                                        <p:tgtEl>
                                          <p:spTgt spid="16"/>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25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fill="hold"/>
                                        <p:tgtEl>
                                          <p:spTgt spid="17"/>
                                        </p:tgtEl>
                                        <p:attrNameLst>
                                          <p:attrName>ppt_x</p:attrName>
                                        </p:attrNameLst>
                                      </p:cBhvr>
                                      <p:tavLst>
                                        <p:tav tm="0">
                                          <p:val>
                                            <p:strVal val="0-#ppt_w/2"/>
                                          </p:val>
                                        </p:tav>
                                        <p:tav tm="100000">
                                          <p:val>
                                            <p:strVal val="#ppt_x"/>
                                          </p:val>
                                        </p:tav>
                                      </p:tavLst>
                                    </p:anim>
                                    <p:anim calcmode="lin" valueType="num">
                                      <p:cBhvr additive="base">
                                        <p:cTn id="108" dur="500" fill="hold"/>
                                        <p:tgtEl>
                                          <p:spTgt spid="1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25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fill="hold"/>
                                        <p:tgtEl>
                                          <p:spTgt spid="18"/>
                                        </p:tgtEl>
                                        <p:attrNameLst>
                                          <p:attrName>ppt_x</p:attrName>
                                        </p:attrNameLst>
                                      </p:cBhvr>
                                      <p:tavLst>
                                        <p:tav tm="0">
                                          <p:val>
                                            <p:strVal val="0-#ppt_w/2"/>
                                          </p:val>
                                        </p:tav>
                                        <p:tav tm="100000">
                                          <p:val>
                                            <p:strVal val="#ppt_x"/>
                                          </p:val>
                                        </p:tav>
                                      </p:tavLst>
                                    </p:anim>
                                    <p:anim calcmode="lin" valueType="num">
                                      <p:cBhvr additive="base">
                                        <p:cTn id="112" dur="500" fill="hold"/>
                                        <p:tgtEl>
                                          <p:spTgt spid="18"/>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25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fill="hold"/>
                                        <p:tgtEl>
                                          <p:spTgt spid="19"/>
                                        </p:tgtEl>
                                        <p:attrNameLst>
                                          <p:attrName>ppt_x</p:attrName>
                                        </p:attrNameLst>
                                      </p:cBhvr>
                                      <p:tavLst>
                                        <p:tav tm="0">
                                          <p:val>
                                            <p:strVal val="0-#ppt_w/2"/>
                                          </p:val>
                                        </p:tav>
                                        <p:tav tm="100000">
                                          <p:val>
                                            <p:strVal val="#ppt_x"/>
                                          </p:val>
                                        </p:tav>
                                      </p:tavLst>
                                    </p:anim>
                                    <p:anim calcmode="lin" valueType="num">
                                      <p:cBhvr additive="base">
                                        <p:cTn id="116" dur="500" fill="hold"/>
                                        <p:tgtEl>
                                          <p:spTgt spid="1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250"/>
                                  </p:stCondLst>
                                  <p:childTnLst>
                                    <p:set>
                                      <p:cBhvr>
                                        <p:cTn id="118" dur="1" fill="hold">
                                          <p:stCondLst>
                                            <p:cond delay="0"/>
                                          </p:stCondLst>
                                        </p:cTn>
                                        <p:tgtEl>
                                          <p:spTgt spid="20"/>
                                        </p:tgtEl>
                                        <p:attrNameLst>
                                          <p:attrName>style.visibility</p:attrName>
                                        </p:attrNameLst>
                                      </p:cBhvr>
                                      <p:to>
                                        <p:strVal val="visible"/>
                                      </p:to>
                                    </p:set>
                                    <p:anim calcmode="lin" valueType="num">
                                      <p:cBhvr additive="base">
                                        <p:cTn id="119" dur="500" fill="hold"/>
                                        <p:tgtEl>
                                          <p:spTgt spid="20"/>
                                        </p:tgtEl>
                                        <p:attrNameLst>
                                          <p:attrName>ppt_x</p:attrName>
                                        </p:attrNameLst>
                                      </p:cBhvr>
                                      <p:tavLst>
                                        <p:tav tm="0">
                                          <p:val>
                                            <p:strVal val="0-#ppt_w/2"/>
                                          </p:val>
                                        </p:tav>
                                        <p:tav tm="100000">
                                          <p:val>
                                            <p:strVal val="#ppt_x"/>
                                          </p:val>
                                        </p:tav>
                                      </p:tavLst>
                                    </p:anim>
                                    <p:anim calcmode="lin" valueType="num">
                                      <p:cBhvr additive="base">
                                        <p:cTn id="120" dur="500" fill="hold"/>
                                        <p:tgtEl>
                                          <p:spTgt spid="20"/>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250"/>
                                  </p:stCondLst>
                                  <p:childTnLst>
                                    <p:set>
                                      <p:cBhvr>
                                        <p:cTn id="122" dur="1" fill="hold">
                                          <p:stCondLst>
                                            <p:cond delay="0"/>
                                          </p:stCondLst>
                                        </p:cTn>
                                        <p:tgtEl>
                                          <p:spTgt spid="21"/>
                                        </p:tgtEl>
                                        <p:attrNameLst>
                                          <p:attrName>style.visibility</p:attrName>
                                        </p:attrNameLst>
                                      </p:cBhvr>
                                      <p:to>
                                        <p:strVal val="visible"/>
                                      </p:to>
                                    </p:set>
                                    <p:anim calcmode="lin" valueType="num">
                                      <p:cBhvr additive="base">
                                        <p:cTn id="123" dur="500" fill="hold"/>
                                        <p:tgtEl>
                                          <p:spTgt spid="21"/>
                                        </p:tgtEl>
                                        <p:attrNameLst>
                                          <p:attrName>ppt_x</p:attrName>
                                        </p:attrNameLst>
                                      </p:cBhvr>
                                      <p:tavLst>
                                        <p:tav tm="0">
                                          <p:val>
                                            <p:strVal val="0-#ppt_w/2"/>
                                          </p:val>
                                        </p:tav>
                                        <p:tav tm="100000">
                                          <p:val>
                                            <p:strVal val="#ppt_x"/>
                                          </p:val>
                                        </p:tav>
                                      </p:tavLst>
                                    </p:anim>
                                    <p:anim calcmode="lin" valueType="num">
                                      <p:cBhvr additive="base">
                                        <p:cTn id="124" dur="500" fill="hold"/>
                                        <p:tgtEl>
                                          <p:spTgt spid="21"/>
                                        </p:tgtEl>
                                        <p:attrNameLst>
                                          <p:attrName>ppt_y</p:attrName>
                                        </p:attrNameLst>
                                      </p:cBhvr>
                                      <p:tavLst>
                                        <p:tav tm="0">
                                          <p:val>
                                            <p:strVal val="#ppt_y"/>
                                          </p:val>
                                        </p:tav>
                                        <p:tav tm="100000">
                                          <p:val>
                                            <p:strVal val="#ppt_y"/>
                                          </p:val>
                                        </p:tav>
                                      </p:tavLst>
                                    </p:anim>
                                  </p:childTnLst>
                                </p:cTn>
                              </p:par>
                            </p:childTnLst>
                          </p:cTn>
                        </p:par>
                        <p:par>
                          <p:cTn id="125" fill="hold">
                            <p:stCondLst>
                              <p:cond delay="75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500"/>
                                        <p:tgtEl>
                                          <p:spTgt spid="3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fade">
                                      <p:cBhvr>
                                        <p:cTn id="131" dur="500"/>
                                        <p:tgtEl>
                                          <p:spTgt spid="3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3"/>
                                        </p:tgtEl>
                                        <p:attrNameLst>
                                          <p:attrName>style.visibility</p:attrName>
                                        </p:attrNameLst>
                                      </p:cBhvr>
                                      <p:to>
                                        <p:strVal val="visible"/>
                                      </p:to>
                                    </p:set>
                                    <p:animEffect transition="in" filter="fade">
                                      <p:cBhvr>
                                        <p:cTn id="134" dur="500"/>
                                        <p:tgtEl>
                                          <p:spTgt spid="3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childTnLst>
                          </p:cTn>
                        </p:par>
                        <p:par>
                          <p:cTn id="138" fill="hold">
                            <p:stCondLst>
                              <p:cond delay="1250"/>
                            </p:stCondLst>
                            <p:childTnLst>
                              <p:par>
                                <p:cTn id="139" presetID="26" presetClass="emph" presetSubtype="0" fill="hold" grpId="1" nodeType="afterEffect">
                                  <p:stCondLst>
                                    <p:cond delay="0"/>
                                  </p:stCondLst>
                                  <p:childTnLst>
                                    <p:animEffect transition="out" filter="fade">
                                      <p:cBhvr>
                                        <p:cTn id="140" dur="500" tmFilter="0, 0; .2, .5; .8, .5; 1, 0"/>
                                        <p:tgtEl>
                                          <p:spTgt spid="11"/>
                                        </p:tgtEl>
                                      </p:cBhvr>
                                    </p:animEffect>
                                    <p:animScale>
                                      <p:cBhvr>
                                        <p:cTn id="141" dur="250" autoRev="1" fill="hold"/>
                                        <p:tgtEl>
                                          <p:spTgt spid="11"/>
                                        </p:tgtEl>
                                      </p:cBhvr>
                                      <p:by x="105000" y="105000"/>
                                    </p:animScale>
                                  </p:childTnLst>
                                </p:cTn>
                              </p:par>
                              <p:par>
                                <p:cTn id="142" presetID="26" presetClass="emph" presetSubtype="0" fill="hold" grpId="1" nodeType="withEffect">
                                  <p:stCondLst>
                                    <p:cond delay="250"/>
                                  </p:stCondLst>
                                  <p:childTnLst>
                                    <p:animEffect transition="out" filter="fade">
                                      <p:cBhvr>
                                        <p:cTn id="143" dur="500" tmFilter="0, 0; .2, .5; .8, .5; 1, 0"/>
                                        <p:tgtEl>
                                          <p:spTgt spid="3"/>
                                        </p:tgtEl>
                                      </p:cBhvr>
                                    </p:animEffect>
                                    <p:animScale>
                                      <p:cBhvr>
                                        <p:cTn id="144" dur="250" autoRev="1" fill="hold"/>
                                        <p:tgtEl>
                                          <p:spTgt spid="3"/>
                                        </p:tgtEl>
                                      </p:cBhvr>
                                      <p:by x="105000" y="105000"/>
                                    </p:animScale>
                                  </p:childTnLst>
                                </p:cTn>
                              </p:par>
                              <p:par>
                                <p:cTn id="145" presetID="26" presetClass="emph" presetSubtype="0" fill="hold" grpId="1" nodeType="withEffect">
                                  <p:stCondLst>
                                    <p:cond delay="500"/>
                                  </p:stCondLst>
                                  <p:childTnLst>
                                    <p:animEffect transition="out" filter="fade">
                                      <p:cBhvr>
                                        <p:cTn id="146" dur="500" tmFilter="0, 0; .2, .5; .8, .5; 1, 0"/>
                                        <p:tgtEl>
                                          <p:spTgt spid="7"/>
                                        </p:tgtEl>
                                      </p:cBhvr>
                                    </p:animEffect>
                                    <p:animScale>
                                      <p:cBhvr>
                                        <p:cTn id="14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6" grpId="0" animBg="1"/>
      <p:bldP spid="7" grpId="0" animBg="1"/>
      <p:bldP spid="7" grpId="1" animBg="1"/>
      <p:bldP spid="8" grpId="0" animBg="1"/>
      <p:bldP spid="9" grpId="0" animBg="1"/>
      <p:bldP spid="10" grpId="0" animBg="1"/>
      <p:bldP spid="11" grpId="0" animBg="1"/>
      <p:bldP spid="11" grpId="1"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1012"/>
          <p:cNvSpPr>
            <a:spLocks noChangeArrowheads="1"/>
          </p:cNvSpPr>
          <p:nvPr/>
        </p:nvSpPr>
        <p:spPr bwMode="auto">
          <a:xfrm>
            <a:off x="2764200" y="133221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b="1" dirty="0">
                <a:solidFill>
                  <a:srgbClr val="F2F2F2"/>
                </a:solidFill>
                <a:latin typeface="微软雅黑" pitchFamily="34" charset="-122"/>
                <a:ea typeface="微软雅黑" pitchFamily="34" charset="-122"/>
                <a:sym typeface="Arial" pitchFamily="34" charset="0"/>
              </a:rPr>
              <a:t>添加标题</a:t>
            </a:r>
            <a:endParaRPr lang="zh-CN" altLang="en-US" dirty="0">
              <a:solidFill>
                <a:srgbClr val="F2F2F2"/>
              </a:solidFill>
            </a:endParaRPr>
          </a:p>
        </p:txBody>
      </p:sp>
      <p:sp>
        <p:nvSpPr>
          <p:cNvPr id="51" name="矩形 50"/>
          <p:cNvSpPr>
            <a:spLocks noChangeArrowheads="1"/>
          </p:cNvSpPr>
          <p:nvPr/>
        </p:nvSpPr>
        <p:spPr bwMode="auto">
          <a:xfrm>
            <a:off x="2721595" y="1670348"/>
            <a:ext cx="1803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52" name="TextBox 1014"/>
          <p:cNvSpPr>
            <a:spLocks noChangeArrowheads="1"/>
          </p:cNvSpPr>
          <p:nvPr/>
        </p:nvSpPr>
        <p:spPr bwMode="auto">
          <a:xfrm>
            <a:off x="6554915" y="133221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b="1">
                <a:solidFill>
                  <a:srgbClr val="F2F2F2"/>
                </a:solidFill>
                <a:latin typeface="微软雅黑" pitchFamily="34" charset="-122"/>
                <a:ea typeface="微软雅黑" pitchFamily="34" charset="-122"/>
                <a:sym typeface="Arial" pitchFamily="34" charset="0"/>
              </a:rPr>
              <a:t>添加标题</a:t>
            </a:r>
            <a:endParaRPr lang="zh-CN" altLang="en-US">
              <a:solidFill>
                <a:srgbClr val="F2F2F2"/>
              </a:solidFill>
            </a:endParaRPr>
          </a:p>
        </p:txBody>
      </p:sp>
      <p:sp>
        <p:nvSpPr>
          <p:cNvPr id="53" name="矩形 52"/>
          <p:cNvSpPr>
            <a:spLocks noChangeArrowheads="1"/>
          </p:cNvSpPr>
          <p:nvPr/>
        </p:nvSpPr>
        <p:spPr bwMode="auto">
          <a:xfrm>
            <a:off x="6511517" y="1670348"/>
            <a:ext cx="1803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54" name="TextBox 1016"/>
          <p:cNvSpPr>
            <a:spLocks noChangeArrowheads="1"/>
          </p:cNvSpPr>
          <p:nvPr/>
        </p:nvSpPr>
        <p:spPr bwMode="auto">
          <a:xfrm>
            <a:off x="2718162" y="302047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b="1" dirty="0">
                <a:solidFill>
                  <a:srgbClr val="F2F2F2"/>
                </a:solidFill>
                <a:latin typeface="微软雅黑" pitchFamily="34" charset="-122"/>
                <a:ea typeface="微软雅黑" pitchFamily="34" charset="-122"/>
                <a:sym typeface="Arial" pitchFamily="34" charset="0"/>
              </a:rPr>
              <a:t>添加标题</a:t>
            </a:r>
            <a:endParaRPr lang="zh-CN" altLang="en-US" dirty="0">
              <a:solidFill>
                <a:srgbClr val="F2F2F2"/>
              </a:solidFill>
            </a:endParaRPr>
          </a:p>
        </p:txBody>
      </p:sp>
      <p:sp>
        <p:nvSpPr>
          <p:cNvPr id="55" name="矩形 54"/>
          <p:cNvSpPr>
            <a:spLocks noChangeArrowheads="1"/>
          </p:cNvSpPr>
          <p:nvPr/>
        </p:nvSpPr>
        <p:spPr bwMode="auto">
          <a:xfrm>
            <a:off x="2673970" y="3360204"/>
            <a:ext cx="1803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72" name="TextBox 1056"/>
          <p:cNvSpPr>
            <a:spLocks noChangeArrowheads="1"/>
          </p:cNvSpPr>
          <p:nvPr/>
        </p:nvSpPr>
        <p:spPr bwMode="auto">
          <a:xfrm>
            <a:off x="6550946" y="302047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b="1">
                <a:solidFill>
                  <a:srgbClr val="F2F2F2"/>
                </a:solidFill>
                <a:latin typeface="微软雅黑" pitchFamily="34" charset="-122"/>
                <a:ea typeface="微软雅黑" pitchFamily="34" charset="-122"/>
                <a:sym typeface="Arial" pitchFamily="34" charset="0"/>
              </a:rPr>
              <a:t>添加标题</a:t>
            </a:r>
            <a:endParaRPr lang="zh-CN" altLang="en-US">
              <a:solidFill>
                <a:srgbClr val="F2F2F2"/>
              </a:solidFill>
            </a:endParaRPr>
          </a:p>
        </p:txBody>
      </p:sp>
      <p:sp>
        <p:nvSpPr>
          <p:cNvPr id="73" name="矩形 72"/>
          <p:cNvSpPr>
            <a:spLocks noChangeArrowheads="1"/>
          </p:cNvSpPr>
          <p:nvPr/>
        </p:nvSpPr>
        <p:spPr bwMode="auto">
          <a:xfrm>
            <a:off x="6506754" y="3360204"/>
            <a:ext cx="1803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000" dirty="0">
                <a:solidFill>
                  <a:schemeClr val="bg1">
                    <a:lumMod val="9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grpSp>
        <p:nvGrpSpPr>
          <p:cNvPr id="6" name="组合 5"/>
          <p:cNvGrpSpPr/>
          <p:nvPr/>
        </p:nvGrpSpPr>
        <p:grpSpPr>
          <a:xfrm>
            <a:off x="1157908" y="1213148"/>
            <a:ext cx="1414462" cy="1416050"/>
            <a:chOff x="1157908" y="1213148"/>
            <a:chExt cx="1414462" cy="1416050"/>
          </a:xfrm>
          <a:solidFill>
            <a:srgbClr val="FFFFFF">
              <a:alpha val="30196"/>
            </a:srgbClr>
          </a:solidFill>
        </p:grpSpPr>
        <p:sp>
          <p:nvSpPr>
            <p:cNvPr id="2" name="Freeform 6"/>
            <p:cNvSpPr>
              <a:spLocks noChangeArrowheads="1"/>
            </p:cNvSpPr>
            <p:nvPr/>
          </p:nvSpPr>
          <p:spPr bwMode="auto">
            <a:xfrm>
              <a:off x="1865933" y="1487785"/>
              <a:ext cx="614362" cy="433388"/>
            </a:xfrm>
            <a:custGeom>
              <a:avLst/>
              <a:gdLst>
                <a:gd name="T0" fmla="*/ 286 w 286"/>
                <a:gd name="T1" fmla="*/ 202 h 202"/>
                <a:gd name="T2" fmla="*/ 202 w 286"/>
                <a:gd name="T3" fmla="*/ 0 h 202"/>
                <a:gd name="T4" fmla="*/ 0 w 286"/>
                <a:gd name="T5" fmla="*/ 202 h 202"/>
                <a:gd name="T6" fmla="*/ 286 w 286"/>
                <a:gd name="T7" fmla="*/ 202 h 202"/>
                <a:gd name="T8" fmla="*/ 0 60000 65536"/>
                <a:gd name="T9" fmla="*/ 0 60000 65536"/>
                <a:gd name="T10" fmla="*/ 0 60000 65536"/>
                <a:gd name="T11" fmla="*/ 0 60000 65536"/>
                <a:gd name="T12" fmla="*/ 0 w 286"/>
                <a:gd name="T13" fmla="*/ 0 h 202"/>
                <a:gd name="T14" fmla="*/ 286 w 286"/>
                <a:gd name="T15" fmla="*/ 202 h 202"/>
              </a:gdLst>
              <a:ahLst/>
              <a:cxnLst>
                <a:cxn ang="T8">
                  <a:pos x="T0" y="T1"/>
                </a:cxn>
                <a:cxn ang="T9">
                  <a:pos x="T2" y="T3"/>
                </a:cxn>
                <a:cxn ang="T10">
                  <a:pos x="T4" y="T5"/>
                </a:cxn>
                <a:cxn ang="T11">
                  <a:pos x="T6" y="T7"/>
                </a:cxn>
              </a:cxnLst>
              <a:rect l="T12" t="T13" r="T14" b="T15"/>
              <a:pathLst>
                <a:path w="286" h="202">
                  <a:moveTo>
                    <a:pt x="286" y="202"/>
                  </a:moveTo>
                  <a:cubicBezTo>
                    <a:pt x="286" y="123"/>
                    <a:pt x="254" y="52"/>
                    <a:pt x="202" y="0"/>
                  </a:cubicBezTo>
                  <a:cubicBezTo>
                    <a:pt x="0" y="202"/>
                    <a:pt x="0" y="202"/>
                    <a:pt x="0" y="202"/>
                  </a:cubicBezTo>
                  <a:cubicBezTo>
                    <a:pt x="286" y="202"/>
                    <a:pt x="286" y="202"/>
                    <a:pt x="286" y="202"/>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3" name="Freeform 7"/>
            <p:cNvSpPr>
              <a:spLocks noChangeArrowheads="1"/>
            </p:cNvSpPr>
            <p:nvPr/>
          </p:nvSpPr>
          <p:spPr bwMode="auto">
            <a:xfrm>
              <a:off x="1865933" y="1487785"/>
              <a:ext cx="614362" cy="433388"/>
            </a:xfrm>
            <a:custGeom>
              <a:avLst/>
              <a:gdLst>
                <a:gd name="T0" fmla="*/ 202 w 286"/>
                <a:gd name="T1" fmla="*/ 0 h 202"/>
                <a:gd name="T2" fmla="*/ 0 w 286"/>
                <a:gd name="T3" fmla="*/ 202 h 202"/>
                <a:gd name="T4" fmla="*/ 286 w 286"/>
                <a:gd name="T5" fmla="*/ 202 h 202"/>
                <a:gd name="T6" fmla="*/ 286 w 286"/>
                <a:gd name="T7" fmla="*/ 202 h 202"/>
                <a:gd name="T8" fmla="*/ 202 w 286"/>
                <a:gd name="T9" fmla="*/ 0 h 202"/>
                <a:gd name="T10" fmla="*/ 0 60000 65536"/>
                <a:gd name="T11" fmla="*/ 0 60000 65536"/>
                <a:gd name="T12" fmla="*/ 0 60000 65536"/>
                <a:gd name="T13" fmla="*/ 0 60000 65536"/>
                <a:gd name="T14" fmla="*/ 0 60000 65536"/>
                <a:gd name="T15" fmla="*/ 0 w 286"/>
                <a:gd name="T16" fmla="*/ 0 h 202"/>
                <a:gd name="T17" fmla="*/ 286 w 286"/>
                <a:gd name="T18" fmla="*/ 202 h 202"/>
              </a:gdLst>
              <a:ahLst/>
              <a:cxnLst>
                <a:cxn ang="T10">
                  <a:pos x="T0" y="T1"/>
                </a:cxn>
                <a:cxn ang="T11">
                  <a:pos x="T2" y="T3"/>
                </a:cxn>
                <a:cxn ang="T12">
                  <a:pos x="T4" y="T5"/>
                </a:cxn>
                <a:cxn ang="T13">
                  <a:pos x="T6" y="T7"/>
                </a:cxn>
                <a:cxn ang="T14">
                  <a:pos x="T8" y="T9"/>
                </a:cxn>
              </a:cxnLst>
              <a:rect l="T15" t="T16" r="T17" b="T18"/>
              <a:pathLst>
                <a:path w="286" h="202">
                  <a:moveTo>
                    <a:pt x="202" y="0"/>
                  </a:moveTo>
                  <a:cubicBezTo>
                    <a:pt x="0" y="202"/>
                    <a:pt x="0" y="202"/>
                    <a:pt x="0" y="202"/>
                  </a:cubicBezTo>
                  <a:cubicBezTo>
                    <a:pt x="286" y="202"/>
                    <a:pt x="286" y="202"/>
                    <a:pt x="286" y="202"/>
                  </a:cubicBezTo>
                  <a:cubicBezTo>
                    <a:pt x="286" y="202"/>
                    <a:pt x="286" y="202"/>
                    <a:pt x="286" y="202"/>
                  </a:cubicBezTo>
                  <a:cubicBezTo>
                    <a:pt x="286" y="123"/>
                    <a:pt x="254" y="52"/>
                    <a:pt x="202"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4" name="Freeform 8"/>
            <p:cNvSpPr>
              <a:spLocks noChangeArrowheads="1"/>
            </p:cNvSpPr>
            <p:nvPr/>
          </p:nvSpPr>
          <p:spPr bwMode="auto">
            <a:xfrm>
              <a:off x="1249983" y="1305223"/>
              <a:ext cx="1230312" cy="1230312"/>
            </a:xfrm>
            <a:custGeom>
              <a:avLst/>
              <a:gdLst>
                <a:gd name="T0" fmla="*/ 286 w 572"/>
                <a:gd name="T1" fmla="*/ 286 h 572"/>
                <a:gd name="T2" fmla="*/ 488 w 572"/>
                <a:gd name="T3" fmla="*/ 84 h 572"/>
                <a:gd name="T4" fmla="*/ 286 w 572"/>
                <a:gd name="T5" fmla="*/ 0 h 572"/>
                <a:gd name="T6" fmla="*/ 84 w 572"/>
                <a:gd name="T7" fmla="*/ 84 h 572"/>
                <a:gd name="T8" fmla="*/ 0 w 572"/>
                <a:gd name="T9" fmla="*/ 286 h 572"/>
                <a:gd name="T10" fmla="*/ 84 w 572"/>
                <a:gd name="T11" fmla="*/ 488 h 572"/>
                <a:gd name="T12" fmla="*/ 286 w 572"/>
                <a:gd name="T13" fmla="*/ 572 h 572"/>
                <a:gd name="T14" fmla="*/ 488 w 572"/>
                <a:gd name="T15" fmla="*/ 488 h 572"/>
                <a:gd name="T16" fmla="*/ 572 w 572"/>
                <a:gd name="T17" fmla="*/ 286 h 572"/>
                <a:gd name="T18" fmla="*/ 286 w 572"/>
                <a:gd name="T19" fmla="*/ 286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2"/>
                <a:gd name="T31" fmla="*/ 0 h 572"/>
                <a:gd name="T32" fmla="*/ 572 w 572"/>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2" h="572">
                  <a:moveTo>
                    <a:pt x="286" y="286"/>
                  </a:moveTo>
                  <a:cubicBezTo>
                    <a:pt x="488" y="84"/>
                    <a:pt x="488" y="84"/>
                    <a:pt x="488" y="84"/>
                  </a:cubicBezTo>
                  <a:cubicBezTo>
                    <a:pt x="436" y="32"/>
                    <a:pt x="365" y="0"/>
                    <a:pt x="286" y="0"/>
                  </a:cubicBezTo>
                  <a:cubicBezTo>
                    <a:pt x="207" y="0"/>
                    <a:pt x="136" y="32"/>
                    <a:pt x="84" y="84"/>
                  </a:cubicBezTo>
                  <a:cubicBezTo>
                    <a:pt x="32" y="136"/>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grp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5" name="Freeform 9"/>
            <p:cNvSpPr>
              <a:spLocks noEditPoints="1" noChangeArrowheads="1"/>
            </p:cNvSpPr>
            <p:nvPr/>
          </p:nvSpPr>
          <p:spPr bwMode="auto">
            <a:xfrm>
              <a:off x="1157908" y="1213148"/>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5"/>
                    <a:pt x="220" y="635"/>
                    <a:pt x="220" y="635"/>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6"/>
                    <a:pt x="134" y="595"/>
                    <a:pt x="119" y="582"/>
                  </a:cubicBezTo>
                  <a:moveTo>
                    <a:pt x="538" y="577"/>
                  </a:moveTo>
                  <a:cubicBezTo>
                    <a:pt x="553" y="565"/>
                    <a:pt x="566" y="552"/>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10"/>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6"/>
                    <a:pt x="9" y="276"/>
                    <a:pt x="9" y="276"/>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2"/>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7" name="Freeform 12"/>
            <p:cNvSpPr>
              <a:spLocks noEditPoints="1" noChangeArrowheads="1"/>
            </p:cNvSpPr>
            <p:nvPr/>
          </p:nvSpPr>
          <p:spPr bwMode="auto">
            <a:xfrm>
              <a:off x="1427783" y="2478385"/>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9"/>
                    <a:pt x="8"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74" name="TextBox 682"/>
            <p:cNvSpPr>
              <a:spLocks noChangeArrowheads="1"/>
            </p:cNvSpPr>
            <p:nvPr/>
          </p:nvSpPr>
          <p:spPr bwMode="auto">
            <a:xfrm>
              <a:off x="1419845" y="1703685"/>
              <a:ext cx="511175" cy="4000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rgbClr val="F2F2F2"/>
                  </a:solidFill>
                  <a:latin typeface="方正中等线简体" pitchFamily="2" charset="-122"/>
                  <a:ea typeface="方正中等线简体" pitchFamily="2" charset="-122"/>
                </a:rPr>
                <a:t>8</a:t>
              </a:r>
              <a:r>
                <a:rPr lang="en-US" sz="1600" b="1" dirty="0">
                  <a:solidFill>
                    <a:srgbClr val="F2F2F2"/>
                  </a:solidFill>
                  <a:latin typeface="方正中等线简体" pitchFamily="2" charset="-122"/>
                  <a:ea typeface="方正中等线简体" pitchFamily="2" charset="-122"/>
                </a:rPr>
                <a:t>%</a:t>
              </a:r>
              <a:endParaRPr lang="zh-CN" altLang="en-US" sz="1600" b="1" dirty="0">
                <a:solidFill>
                  <a:srgbClr val="F2F2F2"/>
                </a:solidFill>
                <a:latin typeface="方正中等线简体" pitchFamily="2" charset="-122"/>
                <a:ea typeface="方正中等线简体" pitchFamily="2" charset="-122"/>
              </a:endParaRPr>
            </a:p>
          </p:txBody>
        </p:sp>
      </p:grpSp>
      <p:grpSp>
        <p:nvGrpSpPr>
          <p:cNvPr id="8" name="组合 7"/>
          <p:cNvGrpSpPr/>
          <p:nvPr/>
        </p:nvGrpSpPr>
        <p:grpSpPr>
          <a:xfrm>
            <a:off x="4897029" y="1233785"/>
            <a:ext cx="1416050" cy="1414463"/>
            <a:chOff x="4897029" y="1233785"/>
            <a:chExt cx="1416050" cy="1414463"/>
          </a:xfrm>
          <a:solidFill>
            <a:srgbClr val="FFFFFF">
              <a:alpha val="30196"/>
            </a:srgbClr>
          </a:solidFill>
        </p:grpSpPr>
        <p:sp>
          <p:nvSpPr>
            <p:cNvPr id="18" name="Freeform 636"/>
            <p:cNvSpPr>
              <a:spLocks noChangeArrowheads="1"/>
            </p:cNvSpPr>
            <p:nvPr/>
          </p:nvSpPr>
          <p:spPr bwMode="auto">
            <a:xfrm>
              <a:off x="5170079" y="1325860"/>
              <a:ext cx="1049338" cy="615950"/>
            </a:xfrm>
            <a:custGeom>
              <a:avLst/>
              <a:gdLst>
                <a:gd name="T0" fmla="*/ 404 w 488"/>
                <a:gd name="T1" fmla="*/ 84 h 286"/>
                <a:gd name="T2" fmla="*/ 202 w 488"/>
                <a:gd name="T3" fmla="*/ 0 h 286"/>
                <a:gd name="T4" fmla="*/ 0 w 488"/>
                <a:gd name="T5" fmla="*/ 84 h 286"/>
                <a:gd name="T6" fmla="*/ 202 w 488"/>
                <a:gd name="T7" fmla="*/ 286 h 286"/>
                <a:gd name="T8" fmla="*/ 488 w 488"/>
                <a:gd name="T9" fmla="*/ 286 h 286"/>
                <a:gd name="T10" fmla="*/ 404 w 488"/>
                <a:gd name="T11" fmla="*/ 84 h 286"/>
                <a:gd name="T12" fmla="*/ 0 60000 65536"/>
                <a:gd name="T13" fmla="*/ 0 60000 65536"/>
                <a:gd name="T14" fmla="*/ 0 60000 65536"/>
                <a:gd name="T15" fmla="*/ 0 60000 65536"/>
                <a:gd name="T16" fmla="*/ 0 60000 65536"/>
                <a:gd name="T17" fmla="*/ 0 60000 65536"/>
                <a:gd name="T18" fmla="*/ 0 w 488"/>
                <a:gd name="T19" fmla="*/ 0 h 286"/>
                <a:gd name="T20" fmla="*/ 488 w 488"/>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488" h="286">
                  <a:moveTo>
                    <a:pt x="404" y="84"/>
                  </a:moveTo>
                  <a:cubicBezTo>
                    <a:pt x="352" y="32"/>
                    <a:pt x="281" y="0"/>
                    <a:pt x="202" y="0"/>
                  </a:cubicBezTo>
                  <a:cubicBezTo>
                    <a:pt x="123" y="0"/>
                    <a:pt x="52" y="32"/>
                    <a:pt x="0" y="84"/>
                  </a:cubicBezTo>
                  <a:cubicBezTo>
                    <a:pt x="202" y="286"/>
                    <a:pt x="202" y="286"/>
                    <a:pt x="202" y="286"/>
                  </a:cubicBezTo>
                  <a:cubicBezTo>
                    <a:pt x="488" y="286"/>
                    <a:pt x="488" y="286"/>
                    <a:pt x="488" y="286"/>
                  </a:cubicBezTo>
                  <a:cubicBezTo>
                    <a:pt x="488" y="207"/>
                    <a:pt x="456" y="135"/>
                    <a:pt x="404" y="84"/>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9" name="Freeform 637"/>
            <p:cNvSpPr>
              <a:spLocks noChangeArrowheads="1"/>
            </p:cNvSpPr>
            <p:nvPr/>
          </p:nvSpPr>
          <p:spPr bwMode="auto">
            <a:xfrm>
              <a:off x="5170079" y="1325860"/>
              <a:ext cx="1049338" cy="615950"/>
            </a:xfrm>
            <a:custGeom>
              <a:avLst/>
              <a:gdLst>
                <a:gd name="T0" fmla="*/ 202 w 488"/>
                <a:gd name="T1" fmla="*/ 0 h 286"/>
                <a:gd name="T2" fmla="*/ 0 w 488"/>
                <a:gd name="T3" fmla="*/ 84 h 286"/>
                <a:gd name="T4" fmla="*/ 202 w 488"/>
                <a:gd name="T5" fmla="*/ 286 h 286"/>
                <a:gd name="T6" fmla="*/ 488 w 488"/>
                <a:gd name="T7" fmla="*/ 286 h 286"/>
                <a:gd name="T8" fmla="*/ 488 w 488"/>
                <a:gd name="T9" fmla="*/ 286 h 286"/>
                <a:gd name="T10" fmla="*/ 404 w 488"/>
                <a:gd name="T11" fmla="*/ 84 h 286"/>
                <a:gd name="T12" fmla="*/ 202 w 488"/>
                <a:gd name="T13" fmla="*/ 0 h 286"/>
                <a:gd name="T14" fmla="*/ 0 60000 65536"/>
                <a:gd name="T15" fmla="*/ 0 60000 65536"/>
                <a:gd name="T16" fmla="*/ 0 60000 65536"/>
                <a:gd name="T17" fmla="*/ 0 60000 65536"/>
                <a:gd name="T18" fmla="*/ 0 60000 65536"/>
                <a:gd name="T19" fmla="*/ 0 60000 65536"/>
                <a:gd name="T20" fmla="*/ 0 60000 65536"/>
                <a:gd name="T21" fmla="*/ 0 w 488"/>
                <a:gd name="T22" fmla="*/ 0 h 286"/>
                <a:gd name="T23" fmla="*/ 488 w 488"/>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8" h="286">
                  <a:moveTo>
                    <a:pt x="202" y="0"/>
                  </a:moveTo>
                  <a:cubicBezTo>
                    <a:pt x="123" y="0"/>
                    <a:pt x="52" y="32"/>
                    <a:pt x="0" y="84"/>
                  </a:cubicBezTo>
                  <a:cubicBezTo>
                    <a:pt x="202" y="286"/>
                    <a:pt x="202" y="286"/>
                    <a:pt x="202" y="286"/>
                  </a:cubicBezTo>
                  <a:cubicBezTo>
                    <a:pt x="488" y="286"/>
                    <a:pt x="488" y="286"/>
                    <a:pt x="488" y="286"/>
                  </a:cubicBezTo>
                  <a:cubicBezTo>
                    <a:pt x="488" y="286"/>
                    <a:pt x="488" y="286"/>
                    <a:pt x="488" y="286"/>
                  </a:cubicBezTo>
                  <a:cubicBezTo>
                    <a:pt x="488" y="207"/>
                    <a:pt x="456" y="135"/>
                    <a:pt x="404" y="84"/>
                  </a:cubicBezTo>
                  <a:cubicBezTo>
                    <a:pt x="352" y="32"/>
                    <a:pt x="281" y="0"/>
                    <a:pt x="202"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20" name="Freeform 638"/>
            <p:cNvSpPr>
              <a:spLocks noChangeArrowheads="1"/>
            </p:cNvSpPr>
            <p:nvPr/>
          </p:nvSpPr>
          <p:spPr bwMode="auto">
            <a:xfrm>
              <a:off x="4989104" y="1506835"/>
              <a:ext cx="1230313" cy="1049338"/>
            </a:xfrm>
            <a:custGeom>
              <a:avLst/>
              <a:gdLst>
                <a:gd name="T0" fmla="*/ 286 w 572"/>
                <a:gd name="T1" fmla="*/ 202 h 488"/>
                <a:gd name="T2" fmla="*/ 84 w 572"/>
                <a:gd name="T3" fmla="*/ 0 h 488"/>
                <a:gd name="T4" fmla="*/ 0 w 572"/>
                <a:gd name="T5" fmla="*/ 202 h 488"/>
                <a:gd name="T6" fmla="*/ 84 w 572"/>
                <a:gd name="T7" fmla="*/ 404 h 488"/>
                <a:gd name="T8" fmla="*/ 286 w 572"/>
                <a:gd name="T9" fmla="*/ 488 h 488"/>
                <a:gd name="T10" fmla="*/ 488 w 572"/>
                <a:gd name="T11" fmla="*/ 404 h 488"/>
                <a:gd name="T12" fmla="*/ 572 w 572"/>
                <a:gd name="T13" fmla="*/ 202 h 488"/>
                <a:gd name="T14" fmla="*/ 286 w 572"/>
                <a:gd name="T15" fmla="*/ 202 h 488"/>
                <a:gd name="T16" fmla="*/ 0 60000 65536"/>
                <a:gd name="T17" fmla="*/ 0 60000 65536"/>
                <a:gd name="T18" fmla="*/ 0 60000 65536"/>
                <a:gd name="T19" fmla="*/ 0 60000 65536"/>
                <a:gd name="T20" fmla="*/ 0 60000 65536"/>
                <a:gd name="T21" fmla="*/ 0 60000 65536"/>
                <a:gd name="T22" fmla="*/ 0 60000 65536"/>
                <a:gd name="T23" fmla="*/ 0 60000 65536"/>
                <a:gd name="T24" fmla="*/ 0 w 572"/>
                <a:gd name="T25" fmla="*/ 0 h 488"/>
                <a:gd name="T26" fmla="*/ 572 w 572"/>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2" h="488">
                  <a:moveTo>
                    <a:pt x="286" y="202"/>
                  </a:moveTo>
                  <a:cubicBezTo>
                    <a:pt x="84" y="0"/>
                    <a:pt x="84" y="0"/>
                    <a:pt x="84" y="0"/>
                  </a:cubicBezTo>
                  <a:cubicBezTo>
                    <a:pt x="32" y="51"/>
                    <a:pt x="0" y="123"/>
                    <a:pt x="0" y="202"/>
                  </a:cubicBezTo>
                  <a:cubicBezTo>
                    <a:pt x="0" y="281"/>
                    <a:pt x="32" y="352"/>
                    <a:pt x="84" y="404"/>
                  </a:cubicBezTo>
                  <a:cubicBezTo>
                    <a:pt x="136" y="456"/>
                    <a:pt x="207" y="488"/>
                    <a:pt x="286" y="488"/>
                  </a:cubicBezTo>
                  <a:cubicBezTo>
                    <a:pt x="365" y="488"/>
                    <a:pt x="436" y="456"/>
                    <a:pt x="488" y="404"/>
                  </a:cubicBezTo>
                  <a:cubicBezTo>
                    <a:pt x="540" y="352"/>
                    <a:pt x="572" y="281"/>
                    <a:pt x="572" y="202"/>
                  </a:cubicBezTo>
                  <a:cubicBezTo>
                    <a:pt x="286" y="202"/>
                    <a:pt x="286" y="202"/>
                    <a:pt x="286" y="202"/>
                  </a:cubicBezTo>
                </a:path>
              </a:pathLst>
            </a:custGeom>
            <a:grp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21" name="Freeform 639"/>
            <p:cNvSpPr>
              <a:spLocks noEditPoints="1" noChangeArrowheads="1"/>
            </p:cNvSpPr>
            <p:nvPr/>
          </p:nvSpPr>
          <p:spPr bwMode="auto">
            <a:xfrm>
              <a:off x="4897029" y="1233785"/>
              <a:ext cx="1416050" cy="1414463"/>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09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3"/>
                  </a:moveTo>
                  <a:cubicBezTo>
                    <a:pt x="459" y="627"/>
                    <a:pt x="476" y="619"/>
                    <a:pt x="492" y="609"/>
                  </a:cubicBezTo>
                  <a:cubicBezTo>
                    <a:pt x="494" y="614"/>
                    <a:pt x="494" y="614"/>
                    <a:pt x="494" y="614"/>
                  </a:cubicBezTo>
                  <a:cubicBezTo>
                    <a:pt x="478" y="623"/>
                    <a:pt x="461" y="631"/>
                    <a:pt x="443" y="638"/>
                  </a:cubicBezTo>
                  <a:cubicBezTo>
                    <a:pt x="441" y="633"/>
                    <a:pt x="441" y="633"/>
                    <a:pt x="441" y="633"/>
                  </a:cubicBezTo>
                  <a:moveTo>
                    <a:pt x="119" y="582"/>
                  </a:moveTo>
                  <a:cubicBezTo>
                    <a:pt x="122" y="579"/>
                    <a:pt x="122" y="579"/>
                    <a:pt x="122" y="579"/>
                  </a:cubicBezTo>
                  <a:cubicBezTo>
                    <a:pt x="136" y="591"/>
                    <a:pt x="152" y="601"/>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8"/>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1"/>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8"/>
                  </a:moveTo>
                  <a:cubicBezTo>
                    <a:pt x="382" y="4"/>
                    <a:pt x="382" y="4"/>
                    <a:pt x="382" y="4"/>
                  </a:cubicBezTo>
                  <a:cubicBezTo>
                    <a:pt x="401" y="7"/>
                    <a:pt x="419" y="12"/>
                    <a:pt x="437" y="18"/>
                  </a:cubicBezTo>
                  <a:cubicBezTo>
                    <a:pt x="436" y="22"/>
                    <a:pt x="436" y="22"/>
                    <a:pt x="436" y="22"/>
                  </a:cubicBezTo>
                  <a:cubicBezTo>
                    <a:pt x="418" y="16"/>
                    <a:pt x="400" y="12"/>
                    <a:pt x="381" y="8"/>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23" name="Freeform 642"/>
            <p:cNvSpPr>
              <a:spLocks noEditPoints="1" noChangeArrowheads="1"/>
            </p:cNvSpPr>
            <p:nvPr/>
          </p:nvSpPr>
          <p:spPr bwMode="auto">
            <a:xfrm>
              <a:off x="5166904" y="2497435"/>
              <a:ext cx="793750" cy="107950"/>
            </a:xfrm>
            <a:custGeom>
              <a:avLst/>
              <a:gdLst>
                <a:gd name="T0" fmla="*/ 366 w 368"/>
                <a:gd name="T1" fmla="*/ 21 h 50"/>
                <a:gd name="T2" fmla="*/ 315 w 368"/>
                <a:gd name="T3" fmla="*/ 45 h 50"/>
                <a:gd name="T4" fmla="*/ 317 w 368"/>
                <a:gd name="T5" fmla="*/ 50 h 50"/>
                <a:gd name="T6" fmla="*/ 368 w 368"/>
                <a:gd name="T7" fmla="*/ 26 h 50"/>
                <a:gd name="T8" fmla="*/ 366 w 368"/>
                <a:gd name="T9" fmla="*/ 21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1"/>
                  </a:moveTo>
                  <a:cubicBezTo>
                    <a:pt x="350" y="31"/>
                    <a:pt x="333" y="39"/>
                    <a:pt x="315" y="45"/>
                  </a:cubicBezTo>
                  <a:cubicBezTo>
                    <a:pt x="317" y="50"/>
                    <a:pt x="317" y="50"/>
                    <a:pt x="317" y="50"/>
                  </a:cubicBezTo>
                  <a:cubicBezTo>
                    <a:pt x="335" y="43"/>
                    <a:pt x="352" y="35"/>
                    <a:pt x="368" y="26"/>
                  </a:cubicBezTo>
                  <a:cubicBezTo>
                    <a:pt x="366" y="21"/>
                    <a:pt x="366" y="21"/>
                    <a:pt x="366" y="21"/>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75" name="TextBox 682"/>
            <p:cNvSpPr>
              <a:spLocks noChangeArrowheads="1"/>
            </p:cNvSpPr>
            <p:nvPr/>
          </p:nvSpPr>
          <p:spPr bwMode="auto">
            <a:xfrm>
              <a:off x="5087529" y="1859260"/>
              <a:ext cx="674688" cy="4000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a:solidFill>
                    <a:srgbClr val="F2F2F2"/>
                  </a:solidFill>
                  <a:latin typeface="方正中等线简体" pitchFamily="2" charset="-122"/>
                  <a:ea typeface="方正中等线简体" pitchFamily="2" charset="-122"/>
                </a:rPr>
                <a:t>40</a:t>
              </a:r>
              <a:r>
                <a:rPr lang="en-US" sz="1600" b="1">
                  <a:solidFill>
                    <a:srgbClr val="F2F2F2"/>
                  </a:solidFill>
                  <a:latin typeface="方正中等线简体" pitchFamily="2" charset="-122"/>
                  <a:ea typeface="方正中等线简体" pitchFamily="2" charset="-122"/>
                </a:rPr>
                <a:t>%</a:t>
              </a:r>
              <a:endParaRPr lang="zh-CN" altLang="en-US" sz="1600" b="1">
                <a:solidFill>
                  <a:srgbClr val="F2F2F2"/>
                </a:solidFill>
                <a:latin typeface="方正中等线简体" pitchFamily="2" charset="-122"/>
                <a:ea typeface="方正中等线简体" pitchFamily="2" charset="-122"/>
              </a:endParaRPr>
            </a:p>
          </p:txBody>
        </p:sp>
      </p:grpSp>
      <p:grpSp>
        <p:nvGrpSpPr>
          <p:cNvPr id="11" name="组合 10"/>
          <p:cNvGrpSpPr/>
          <p:nvPr/>
        </p:nvGrpSpPr>
        <p:grpSpPr>
          <a:xfrm>
            <a:off x="1145208" y="2991904"/>
            <a:ext cx="1414462" cy="1416050"/>
            <a:chOff x="1145208" y="2991904"/>
            <a:chExt cx="1414462" cy="1416050"/>
          </a:xfrm>
          <a:solidFill>
            <a:srgbClr val="FFFFFF">
              <a:alpha val="30196"/>
            </a:srgbClr>
          </a:solidFill>
        </p:grpSpPr>
        <p:sp>
          <p:nvSpPr>
            <p:cNvPr id="34" name="Freeform 964"/>
            <p:cNvSpPr>
              <a:spLocks noChangeArrowheads="1"/>
            </p:cNvSpPr>
            <p:nvPr/>
          </p:nvSpPr>
          <p:spPr bwMode="auto">
            <a:xfrm>
              <a:off x="1853233"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35" name="Freeform 965"/>
            <p:cNvSpPr>
              <a:spLocks noChangeArrowheads="1"/>
            </p:cNvSpPr>
            <p:nvPr/>
          </p:nvSpPr>
          <p:spPr bwMode="auto">
            <a:xfrm>
              <a:off x="1853233"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36" name="Freeform 966"/>
            <p:cNvSpPr>
              <a:spLocks noChangeArrowheads="1"/>
            </p:cNvSpPr>
            <p:nvPr/>
          </p:nvSpPr>
          <p:spPr bwMode="auto">
            <a:xfrm>
              <a:off x="1237283"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grp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37" name="Freeform 967"/>
            <p:cNvSpPr>
              <a:spLocks noEditPoints="1" noChangeArrowheads="1"/>
            </p:cNvSpPr>
            <p:nvPr/>
          </p:nvSpPr>
          <p:spPr bwMode="auto">
            <a:xfrm>
              <a:off x="1145208"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39" name="Freeform 970"/>
            <p:cNvSpPr>
              <a:spLocks noEditPoints="1" noChangeArrowheads="1"/>
            </p:cNvSpPr>
            <p:nvPr/>
          </p:nvSpPr>
          <p:spPr bwMode="auto">
            <a:xfrm>
              <a:off x="1415083" y="4257142"/>
              <a:ext cx="792162" cy="107950"/>
            </a:xfrm>
            <a:custGeom>
              <a:avLst/>
              <a:gdLst>
                <a:gd name="T0" fmla="*/ 366 w 368"/>
                <a:gd name="T1" fmla="*/ 22 h 50"/>
                <a:gd name="T2" fmla="*/ 315 w 368"/>
                <a:gd name="T3" fmla="*/ 46 h 50"/>
                <a:gd name="T4" fmla="*/ 317 w 368"/>
                <a:gd name="T5" fmla="*/ 50 h 50"/>
                <a:gd name="T6" fmla="*/ 368 w 368"/>
                <a:gd name="T7" fmla="*/ 26 h 50"/>
                <a:gd name="T8" fmla="*/ 366 w 368"/>
                <a:gd name="T9" fmla="*/ 22 h 50"/>
                <a:gd name="T10" fmla="*/ 8 w 368"/>
                <a:gd name="T11" fmla="*/ 0 h 50"/>
                <a:gd name="T12" fmla="*/ 0 w 368"/>
                <a:gd name="T13" fmla="*/ 0 h 50"/>
                <a:gd name="T14" fmla="*/ 40 w 368"/>
                <a:gd name="T15" fmla="*/ 27 h 50"/>
                <a:gd name="T16" fmla="*/ 42 w 368"/>
                <a:gd name="T17" fmla="*/ 23 h 50"/>
                <a:gd name="T18" fmla="*/ 8 w 368"/>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50"/>
                <a:gd name="T32" fmla="*/ 368 w 368"/>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50">
                  <a:moveTo>
                    <a:pt x="366" y="22"/>
                  </a:moveTo>
                  <a:cubicBezTo>
                    <a:pt x="350" y="31"/>
                    <a:pt x="333" y="39"/>
                    <a:pt x="315" y="46"/>
                  </a:cubicBezTo>
                  <a:cubicBezTo>
                    <a:pt x="317" y="50"/>
                    <a:pt x="317" y="50"/>
                    <a:pt x="317" y="50"/>
                  </a:cubicBezTo>
                  <a:cubicBezTo>
                    <a:pt x="335" y="43"/>
                    <a:pt x="352" y="35"/>
                    <a:pt x="368" y="26"/>
                  </a:cubicBezTo>
                  <a:cubicBezTo>
                    <a:pt x="366" y="22"/>
                    <a:pt x="366" y="22"/>
                    <a:pt x="366" y="22"/>
                  </a:cubicBezTo>
                  <a:moveTo>
                    <a:pt x="8" y="0"/>
                  </a:moveTo>
                  <a:cubicBezTo>
                    <a:pt x="0" y="0"/>
                    <a:pt x="0" y="0"/>
                    <a:pt x="0" y="0"/>
                  </a:cubicBezTo>
                  <a:cubicBezTo>
                    <a:pt x="13" y="10"/>
                    <a:pt x="26" y="19"/>
                    <a:pt x="40" y="27"/>
                  </a:cubicBezTo>
                  <a:cubicBezTo>
                    <a:pt x="42" y="23"/>
                    <a:pt x="42" y="23"/>
                    <a:pt x="42" y="23"/>
                  </a:cubicBezTo>
                  <a:cubicBezTo>
                    <a:pt x="30" y="16"/>
                    <a:pt x="19" y="8"/>
                    <a:pt x="8"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76" name="TextBox 682"/>
            <p:cNvSpPr>
              <a:spLocks noChangeArrowheads="1"/>
            </p:cNvSpPr>
            <p:nvPr/>
          </p:nvSpPr>
          <p:spPr bwMode="auto">
            <a:xfrm>
              <a:off x="1291258" y="3607854"/>
              <a:ext cx="652462" cy="4000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dirty="0">
                  <a:solidFill>
                    <a:srgbClr val="F2F2F2"/>
                  </a:solidFill>
                  <a:latin typeface="方正中等线简体" pitchFamily="2" charset="-122"/>
                  <a:ea typeface="方正中等线简体" pitchFamily="2" charset="-122"/>
                </a:rPr>
                <a:t>25</a:t>
              </a:r>
              <a:r>
                <a:rPr lang="en-US" sz="1600" b="1" dirty="0">
                  <a:solidFill>
                    <a:srgbClr val="F2F2F2"/>
                  </a:solidFill>
                  <a:latin typeface="方正中等线简体" pitchFamily="2" charset="-122"/>
                  <a:ea typeface="方正中等线简体" pitchFamily="2" charset="-122"/>
                </a:rPr>
                <a:t>%</a:t>
              </a:r>
              <a:endParaRPr lang="zh-CN" altLang="en-US" sz="2000" b="1" dirty="0">
                <a:solidFill>
                  <a:srgbClr val="F2F2F2"/>
                </a:solidFill>
                <a:latin typeface="方正中等线简体" pitchFamily="2" charset="-122"/>
                <a:ea typeface="方正中等线简体" pitchFamily="2" charset="-122"/>
              </a:endParaRPr>
            </a:p>
          </p:txBody>
        </p:sp>
      </p:grpSp>
      <p:grpSp>
        <p:nvGrpSpPr>
          <p:cNvPr id="10" name="组合 9"/>
          <p:cNvGrpSpPr/>
          <p:nvPr/>
        </p:nvGrpSpPr>
        <p:grpSpPr>
          <a:xfrm>
            <a:off x="4977992" y="2991904"/>
            <a:ext cx="1414462" cy="1416050"/>
            <a:chOff x="4977992" y="2991904"/>
            <a:chExt cx="1414462" cy="1416050"/>
          </a:xfrm>
          <a:solidFill>
            <a:srgbClr val="FFFFFF">
              <a:alpha val="30196"/>
            </a:srgbClr>
          </a:solidFill>
        </p:grpSpPr>
        <p:sp>
          <p:nvSpPr>
            <p:cNvPr id="56" name="Freeform 964"/>
            <p:cNvSpPr>
              <a:spLocks noChangeArrowheads="1"/>
            </p:cNvSpPr>
            <p:nvPr/>
          </p:nvSpPr>
          <p:spPr bwMode="auto">
            <a:xfrm>
              <a:off x="5686017" y="3085567"/>
              <a:ext cx="614362" cy="614362"/>
            </a:xfrm>
            <a:custGeom>
              <a:avLst/>
              <a:gdLst>
                <a:gd name="T0" fmla="*/ 202 w 286"/>
                <a:gd name="T1" fmla="*/ 84 h 286"/>
                <a:gd name="T2" fmla="*/ 0 w 286"/>
                <a:gd name="T3" fmla="*/ 0 h 286"/>
                <a:gd name="T4" fmla="*/ 0 w 286"/>
                <a:gd name="T5" fmla="*/ 286 h 286"/>
                <a:gd name="T6" fmla="*/ 286 w 286"/>
                <a:gd name="T7" fmla="*/ 286 h 286"/>
                <a:gd name="T8" fmla="*/ 202 w 286"/>
                <a:gd name="T9" fmla="*/ 84 h 286"/>
                <a:gd name="T10" fmla="*/ 0 60000 65536"/>
                <a:gd name="T11" fmla="*/ 0 60000 65536"/>
                <a:gd name="T12" fmla="*/ 0 60000 65536"/>
                <a:gd name="T13" fmla="*/ 0 60000 65536"/>
                <a:gd name="T14" fmla="*/ 0 60000 65536"/>
                <a:gd name="T15" fmla="*/ 0 w 286"/>
                <a:gd name="T16" fmla="*/ 0 h 286"/>
                <a:gd name="T17" fmla="*/ 286 w 286"/>
                <a:gd name="T18" fmla="*/ 286 h 286"/>
              </a:gdLst>
              <a:ahLst/>
              <a:cxnLst>
                <a:cxn ang="T10">
                  <a:pos x="T0" y="T1"/>
                </a:cxn>
                <a:cxn ang="T11">
                  <a:pos x="T2" y="T3"/>
                </a:cxn>
                <a:cxn ang="T12">
                  <a:pos x="T4" y="T5"/>
                </a:cxn>
                <a:cxn ang="T13">
                  <a:pos x="T6" y="T7"/>
                </a:cxn>
                <a:cxn ang="T14">
                  <a:pos x="T8" y="T9"/>
                </a:cxn>
              </a:cxnLst>
              <a:rect l="T15" t="T16" r="T17" b="T18"/>
              <a:pathLst>
                <a:path w="286" h="286">
                  <a:moveTo>
                    <a:pt x="202" y="84"/>
                  </a:moveTo>
                  <a:cubicBezTo>
                    <a:pt x="150" y="32"/>
                    <a:pt x="79" y="0"/>
                    <a:pt x="0" y="0"/>
                  </a:cubicBezTo>
                  <a:cubicBezTo>
                    <a:pt x="0" y="286"/>
                    <a:pt x="0" y="286"/>
                    <a:pt x="0" y="286"/>
                  </a:cubicBezTo>
                  <a:cubicBezTo>
                    <a:pt x="286" y="286"/>
                    <a:pt x="286" y="286"/>
                    <a:pt x="286" y="286"/>
                  </a:cubicBezTo>
                  <a:cubicBezTo>
                    <a:pt x="286" y="207"/>
                    <a:pt x="254" y="135"/>
                    <a:pt x="202" y="84"/>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57" name="Freeform 965"/>
            <p:cNvSpPr>
              <a:spLocks noChangeArrowheads="1"/>
            </p:cNvSpPr>
            <p:nvPr/>
          </p:nvSpPr>
          <p:spPr bwMode="auto">
            <a:xfrm>
              <a:off x="5686017" y="3085567"/>
              <a:ext cx="614362" cy="614362"/>
            </a:xfrm>
            <a:custGeom>
              <a:avLst/>
              <a:gdLst>
                <a:gd name="T0" fmla="*/ 0 w 286"/>
                <a:gd name="T1" fmla="*/ 0 h 286"/>
                <a:gd name="T2" fmla="*/ 0 w 286"/>
                <a:gd name="T3" fmla="*/ 286 h 286"/>
                <a:gd name="T4" fmla="*/ 286 w 286"/>
                <a:gd name="T5" fmla="*/ 286 h 286"/>
                <a:gd name="T6" fmla="*/ 286 w 286"/>
                <a:gd name="T7" fmla="*/ 286 h 286"/>
                <a:gd name="T8" fmla="*/ 202 w 286"/>
                <a:gd name="T9" fmla="*/ 84 h 286"/>
                <a:gd name="T10" fmla="*/ 0 w 286"/>
                <a:gd name="T11" fmla="*/ 0 h 286"/>
                <a:gd name="T12" fmla="*/ 0 60000 65536"/>
                <a:gd name="T13" fmla="*/ 0 60000 65536"/>
                <a:gd name="T14" fmla="*/ 0 60000 65536"/>
                <a:gd name="T15" fmla="*/ 0 60000 65536"/>
                <a:gd name="T16" fmla="*/ 0 60000 65536"/>
                <a:gd name="T17" fmla="*/ 0 60000 65536"/>
                <a:gd name="T18" fmla="*/ 0 w 286"/>
                <a:gd name="T19" fmla="*/ 0 h 286"/>
                <a:gd name="T20" fmla="*/ 286 w 286"/>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6" h="286">
                  <a:moveTo>
                    <a:pt x="0" y="0"/>
                  </a:moveTo>
                  <a:cubicBezTo>
                    <a:pt x="0" y="286"/>
                    <a:pt x="0" y="286"/>
                    <a:pt x="0" y="286"/>
                  </a:cubicBezTo>
                  <a:cubicBezTo>
                    <a:pt x="286" y="286"/>
                    <a:pt x="286" y="286"/>
                    <a:pt x="286" y="286"/>
                  </a:cubicBezTo>
                  <a:cubicBezTo>
                    <a:pt x="286" y="286"/>
                    <a:pt x="286" y="286"/>
                    <a:pt x="286" y="286"/>
                  </a:cubicBezTo>
                  <a:cubicBezTo>
                    <a:pt x="286" y="207"/>
                    <a:pt x="254" y="135"/>
                    <a:pt x="202" y="84"/>
                  </a:cubicBezTo>
                  <a:cubicBezTo>
                    <a:pt x="150" y="32"/>
                    <a:pt x="79" y="0"/>
                    <a:pt x="0" y="0"/>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58" name="Freeform 966"/>
            <p:cNvSpPr>
              <a:spLocks noChangeArrowheads="1"/>
            </p:cNvSpPr>
            <p:nvPr/>
          </p:nvSpPr>
          <p:spPr bwMode="auto">
            <a:xfrm>
              <a:off x="5070067" y="3085567"/>
              <a:ext cx="1230312" cy="1230312"/>
            </a:xfrm>
            <a:custGeom>
              <a:avLst/>
              <a:gdLst>
                <a:gd name="T0" fmla="*/ 286 w 572"/>
                <a:gd name="T1" fmla="*/ 286 h 572"/>
                <a:gd name="T2" fmla="*/ 286 w 572"/>
                <a:gd name="T3" fmla="*/ 0 h 572"/>
                <a:gd name="T4" fmla="*/ 84 w 572"/>
                <a:gd name="T5" fmla="*/ 84 h 572"/>
                <a:gd name="T6" fmla="*/ 0 w 572"/>
                <a:gd name="T7" fmla="*/ 286 h 572"/>
                <a:gd name="T8" fmla="*/ 84 w 572"/>
                <a:gd name="T9" fmla="*/ 488 h 572"/>
                <a:gd name="T10" fmla="*/ 286 w 572"/>
                <a:gd name="T11" fmla="*/ 572 h 572"/>
                <a:gd name="T12" fmla="*/ 488 w 572"/>
                <a:gd name="T13" fmla="*/ 488 h 572"/>
                <a:gd name="T14" fmla="*/ 572 w 572"/>
                <a:gd name="T15" fmla="*/ 286 h 572"/>
                <a:gd name="T16" fmla="*/ 286 w 572"/>
                <a:gd name="T17" fmla="*/ 286 h 5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2"/>
                <a:gd name="T28" fmla="*/ 0 h 572"/>
                <a:gd name="T29" fmla="*/ 572 w 572"/>
                <a:gd name="T30" fmla="*/ 572 h 5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2" h="572">
                  <a:moveTo>
                    <a:pt x="286" y="286"/>
                  </a:moveTo>
                  <a:cubicBezTo>
                    <a:pt x="286" y="0"/>
                    <a:pt x="286" y="0"/>
                    <a:pt x="286" y="0"/>
                  </a:cubicBezTo>
                  <a:cubicBezTo>
                    <a:pt x="207" y="0"/>
                    <a:pt x="136" y="32"/>
                    <a:pt x="84" y="84"/>
                  </a:cubicBezTo>
                  <a:cubicBezTo>
                    <a:pt x="32" y="135"/>
                    <a:pt x="0" y="207"/>
                    <a:pt x="0" y="286"/>
                  </a:cubicBezTo>
                  <a:cubicBezTo>
                    <a:pt x="0" y="365"/>
                    <a:pt x="32" y="436"/>
                    <a:pt x="84" y="488"/>
                  </a:cubicBezTo>
                  <a:cubicBezTo>
                    <a:pt x="136" y="540"/>
                    <a:pt x="207" y="572"/>
                    <a:pt x="286" y="572"/>
                  </a:cubicBezTo>
                  <a:cubicBezTo>
                    <a:pt x="365" y="572"/>
                    <a:pt x="436" y="540"/>
                    <a:pt x="488" y="488"/>
                  </a:cubicBezTo>
                  <a:cubicBezTo>
                    <a:pt x="540" y="436"/>
                    <a:pt x="572" y="365"/>
                    <a:pt x="572" y="286"/>
                  </a:cubicBezTo>
                  <a:cubicBezTo>
                    <a:pt x="286" y="286"/>
                    <a:pt x="286" y="286"/>
                    <a:pt x="286" y="286"/>
                  </a:cubicBezTo>
                </a:path>
              </a:pathLst>
            </a:custGeom>
            <a:grpFill/>
            <a:ln w="9525" cmpd="sng">
              <a:solidFill>
                <a:srgbClr val="D8D8D8"/>
              </a:solidFill>
              <a:bevel/>
              <a:headEnd/>
              <a:tailEnd/>
            </a:ln>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59" name="Freeform 967"/>
            <p:cNvSpPr>
              <a:spLocks noEditPoints="1" noChangeArrowheads="1"/>
            </p:cNvSpPr>
            <p:nvPr/>
          </p:nvSpPr>
          <p:spPr bwMode="auto">
            <a:xfrm>
              <a:off x="4977992" y="2991904"/>
              <a:ext cx="1414462" cy="1416050"/>
            </a:xfrm>
            <a:custGeom>
              <a:avLst/>
              <a:gdLst>
                <a:gd name="T0" fmla="*/ 387 w 658"/>
                <a:gd name="T1" fmla="*/ 648 h 658"/>
                <a:gd name="T2" fmla="*/ 330 w 658"/>
                <a:gd name="T3" fmla="*/ 658 h 658"/>
                <a:gd name="T4" fmla="*/ 218 w 658"/>
                <a:gd name="T5" fmla="*/ 639 h 658"/>
                <a:gd name="T6" fmla="*/ 274 w 658"/>
                <a:gd name="T7" fmla="*/ 649 h 658"/>
                <a:gd name="T8" fmla="*/ 218 w 658"/>
                <a:gd name="T9" fmla="*/ 639 h 658"/>
                <a:gd name="T10" fmla="*/ 492 w 658"/>
                <a:gd name="T11" fmla="*/ 610 h 658"/>
                <a:gd name="T12" fmla="*/ 443 w 658"/>
                <a:gd name="T13" fmla="*/ 638 h 658"/>
                <a:gd name="T14" fmla="*/ 119 w 658"/>
                <a:gd name="T15" fmla="*/ 582 h 658"/>
                <a:gd name="T16" fmla="*/ 168 w 658"/>
                <a:gd name="T17" fmla="*/ 611 h 658"/>
                <a:gd name="T18" fmla="*/ 119 w 658"/>
                <a:gd name="T19" fmla="*/ 582 h 658"/>
                <a:gd name="T20" fmla="*/ 578 w 658"/>
                <a:gd name="T21" fmla="*/ 537 h 658"/>
                <a:gd name="T22" fmla="*/ 541 w 658"/>
                <a:gd name="T23" fmla="*/ 581 h 658"/>
                <a:gd name="T24" fmla="*/ 45 w 658"/>
                <a:gd name="T25" fmla="*/ 496 h 658"/>
                <a:gd name="T26" fmla="*/ 82 w 658"/>
                <a:gd name="T27" fmla="*/ 539 h 658"/>
                <a:gd name="T28" fmla="*/ 45 w 658"/>
                <a:gd name="T29" fmla="*/ 496 h 658"/>
                <a:gd name="T30" fmla="*/ 578 w 658"/>
                <a:gd name="T31" fmla="*/ 537 h 658"/>
                <a:gd name="T32" fmla="*/ 610 w 658"/>
                <a:gd name="T33" fmla="*/ 491 h 658"/>
                <a:gd name="T34" fmla="*/ 639 w 658"/>
                <a:gd name="T35" fmla="*/ 441 h 658"/>
                <a:gd name="T36" fmla="*/ 610 w 658"/>
                <a:gd name="T37" fmla="*/ 491 h 658"/>
                <a:gd name="T38" fmla="*/ 10 w 658"/>
                <a:gd name="T39" fmla="*/ 388 h 658"/>
                <a:gd name="T40" fmla="*/ 20 w 658"/>
                <a:gd name="T41" fmla="*/ 444 h 658"/>
                <a:gd name="T42" fmla="*/ 649 w 658"/>
                <a:gd name="T43" fmla="*/ 385 h 658"/>
                <a:gd name="T44" fmla="*/ 653 w 658"/>
                <a:gd name="T45" fmla="*/ 323 h 658"/>
                <a:gd name="T46" fmla="*/ 658 w 658"/>
                <a:gd name="T47" fmla="*/ 329 h 658"/>
                <a:gd name="T48" fmla="*/ 649 w 658"/>
                <a:gd name="T49" fmla="*/ 385 h 658"/>
                <a:gd name="T50" fmla="*/ 4 w 658"/>
                <a:gd name="T51" fmla="*/ 275 h 658"/>
                <a:gd name="T52" fmla="*/ 4 w 658"/>
                <a:gd name="T53" fmla="*/ 329 h 658"/>
                <a:gd name="T54" fmla="*/ 0 w 658"/>
                <a:gd name="T55" fmla="*/ 332 h 658"/>
                <a:gd name="T56" fmla="*/ 632 w 658"/>
                <a:gd name="T57" fmla="*/ 213 h 658"/>
                <a:gd name="T58" fmla="*/ 652 w 658"/>
                <a:gd name="T59" fmla="*/ 266 h 658"/>
                <a:gd name="T60" fmla="*/ 632 w 658"/>
                <a:gd name="T61" fmla="*/ 213 h 658"/>
                <a:gd name="T62" fmla="*/ 42 w 658"/>
                <a:gd name="T63" fmla="*/ 167 h 658"/>
                <a:gd name="T64" fmla="*/ 23 w 658"/>
                <a:gd name="T65" fmla="*/ 221 h 658"/>
                <a:gd name="T66" fmla="*/ 574 w 658"/>
                <a:gd name="T67" fmla="*/ 117 h 658"/>
                <a:gd name="T68" fmla="*/ 612 w 658"/>
                <a:gd name="T69" fmla="*/ 160 h 658"/>
                <a:gd name="T70" fmla="*/ 574 w 658"/>
                <a:gd name="T71" fmla="*/ 117 h 658"/>
                <a:gd name="T72" fmla="*/ 78 w 658"/>
                <a:gd name="T73" fmla="*/ 123 h 658"/>
                <a:gd name="T74" fmla="*/ 75 w 658"/>
                <a:gd name="T75" fmla="*/ 120 h 658"/>
                <a:gd name="T76" fmla="*/ 118 w 658"/>
                <a:gd name="T77" fmla="*/ 83 h 658"/>
                <a:gd name="T78" fmla="*/ 75 w 658"/>
                <a:gd name="T79" fmla="*/ 120 h 658"/>
                <a:gd name="T80" fmla="*/ 490 w 658"/>
                <a:gd name="T81" fmla="*/ 41 h 658"/>
                <a:gd name="T82" fmla="*/ 534 w 658"/>
                <a:gd name="T83" fmla="*/ 77 h 658"/>
                <a:gd name="T84" fmla="*/ 161 w 658"/>
                <a:gd name="T85" fmla="*/ 46 h 658"/>
                <a:gd name="T86" fmla="*/ 214 w 658"/>
                <a:gd name="T87" fmla="*/ 25 h 658"/>
                <a:gd name="T88" fmla="*/ 161 w 658"/>
                <a:gd name="T89" fmla="*/ 46 h 658"/>
                <a:gd name="T90" fmla="*/ 382 w 658"/>
                <a:gd name="T91" fmla="*/ 4 h 658"/>
                <a:gd name="T92" fmla="*/ 436 w 658"/>
                <a:gd name="T93" fmla="*/ 22 h 658"/>
                <a:gd name="T94" fmla="*/ 268 w 658"/>
                <a:gd name="T95" fmla="*/ 5 h 658"/>
                <a:gd name="T96" fmla="*/ 325 w 658"/>
                <a:gd name="T97" fmla="*/ 4 h 658"/>
                <a:gd name="T98" fmla="*/ 268 w 658"/>
                <a:gd name="T99" fmla="*/ 5 h 6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58"/>
                <a:gd name="T151" fmla="*/ 0 h 658"/>
                <a:gd name="T152" fmla="*/ 658 w 658"/>
                <a:gd name="T153" fmla="*/ 658 h 6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58" h="658">
                  <a:moveTo>
                    <a:pt x="330" y="653"/>
                  </a:moveTo>
                  <a:cubicBezTo>
                    <a:pt x="350" y="653"/>
                    <a:pt x="368" y="652"/>
                    <a:pt x="387" y="648"/>
                  </a:cubicBezTo>
                  <a:cubicBezTo>
                    <a:pt x="387" y="653"/>
                    <a:pt x="387" y="653"/>
                    <a:pt x="387" y="653"/>
                  </a:cubicBezTo>
                  <a:cubicBezTo>
                    <a:pt x="369" y="656"/>
                    <a:pt x="350" y="658"/>
                    <a:pt x="330" y="658"/>
                  </a:cubicBezTo>
                  <a:cubicBezTo>
                    <a:pt x="330" y="653"/>
                    <a:pt x="330" y="653"/>
                    <a:pt x="330" y="653"/>
                  </a:cubicBezTo>
                  <a:moveTo>
                    <a:pt x="218" y="639"/>
                  </a:moveTo>
                  <a:cubicBezTo>
                    <a:pt x="220" y="634"/>
                    <a:pt x="220" y="634"/>
                    <a:pt x="220" y="634"/>
                  </a:cubicBezTo>
                  <a:cubicBezTo>
                    <a:pt x="237" y="641"/>
                    <a:pt x="255" y="646"/>
                    <a:pt x="274" y="649"/>
                  </a:cubicBezTo>
                  <a:cubicBezTo>
                    <a:pt x="273" y="653"/>
                    <a:pt x="273" y="653"/>
                    <a:pt x="273" y="653"/>
                  </a:cubicBezTo>
                  <a:cubicBezTo>
                    <a:pt x="254" y="650"/>
                    <a:pt x="236" y="645"/>
                    <a:pt x="218" y="639"/>
                  </a:cubicBezTo>
                  <a:moveTo>
                    <a:pt x="441" y="634"/>
                  </a:moveTo>
                  <a:cubicBezTo>
                    <a:pt x="459" y="627"/>
                    <a:pt x="476" y="619"/>
                    <a:pt x="492" y="610"/>
                  </a:cubicBezTo>
                  <a:cubicBezTo>
                    <a:pt x="494" y="614"/>
                    <a:pt x="494" y="614"/>
                    <a:pt x="494" y="614"/>
                  </a:cubicBezTo>
                  <a:cubicBezTo>
                    <a:pt x="478" y="623"/>
                    <a:pt x="461" y="631"/>
                    <a:pt x="443" y="638"/>
                  </a:cubicBezTo>
                  <a:cubicBezTo>
                    <a:pt x="441" y="634"/>
                    <a:pt x="441" y="634"/>
                    <a:pt x="441" y="634"/>
                  </a:cubicBezTo>
                  <a:moveTo>
                    <a:pt x="119" y="582"/>
                  </a:moveTo>
                  <a:cubicBezTo>
                    <a:pt x="122" y="579"/>
                    <a:pt x="122" y="579"/>
                    <a:pt x="122" y="579"/>
                  </a:cubicBezTo>
                  <a:cubicBezTo>
                    <a:pt x="136" y="591"/>
                    <a:pt x="152" y="602"/>
                    <a:pt x="168" y="611"/>
                  </a:cubicBezTo>
                  <a:cubicBezTo>
                    <a:pt x="166" y="615"/>
                    <a:pt x="166" y="615"/>
                    <a:pt x="166" y="615"/>
                  </a:cubicBezTo>
                  <a:cubicBezTo>
                    <a:pt x="149" y="605"/>
                    <a:pt x="134" y="595"/>
                    <a:pt x="119" y="582"/>
                  </a:cubicBezTo>
                  <a:moveTo>
                    <a:pt x="538" y="577"/>
                  </a:moveTo>
                  <a:cubicBezTo>
                    <a:pt x="553" y="565"/>
                    <a:pt x="566" y="551"/>
                    <a:pt x="578" y="537"/>
                  </a:cubicBezTo>
                  <a:cubicBezTo>
                    <a:pt x="582" y="540"/>
                    <a:pt x="582" y="540"/>
                    <a:pt x="582" y="540"/>
                  </a:cubicBezTo>
                  <a:cubicBezTo>
                    <a:pt x="569" y="555"/>
                    <a:pt x="556" y="568"/>
                    <a:pt x="541" y="581"/>
                  </a:cubicBezTo>
                  <a:cubicBezTo>
                    <a:pt x="538" y="577"/>
                    <a:pt x="538" y="577"/>
                    <a:pt x="538" y="577"/>
                  </a:cubicBezTo>
                  <a:moveTo>
                    <a:pt x="45" y="496"/>
                  </a:moveTo>
                  <a:cubicBezTo>
                    <a:pt x="49" y="493"/>
                    <a:pt x="49" y="493"/>
                    <a:pt x="49" y="493"/>
                  </a:cubicBezTo>
                  <a:cubicBezTo>
                    <a:pt x="59" y="509"/>
                    <a:pt x="70" y="525"/>
                    <a:pt x="82" y="539"/>
                  </a:cubicBezTo>
                  <a:cubicBezTo>
                    <a:pt x="78" y="542"/>
                    <a:pt x="78" y="542"/>
                    <a:pt x="78" y="542"/>
                  </a:cubicBezTo>
                  <a:cubicBezTo>
                    <a:pt x="66" y="528"/>
                    <a:pt x="55" y="512"/>
                    <a:pt x="45" y="496"/>
                  </a:cubicBezTo>
                  <a:moveTo>
                    <a:pt x="578" y="537"/>
                  </a:moveTo>
                  <a:cubicBezTo>
                    <a:pt x="578" y="537"/>
                    <a:pt x="578" y="537"/>
                    <a:pt x="578" y="537"/>
                  </a:cubicBezTo>
                  <a:cubicBezTo>
                    <a:pt x="578" y="537"/>
                    <a:pt x="578" y="537"/>
                    <a:pt x="578" y="537"/>
                  </a:cubicBezTo>
                  <a:moveTo>
                    <a:pt x="610" y="491"/>
                  </a:moveTo>
                  <a:cubicBezTo>
                    <a:pt x="620" y="475"/>
                    <a:pt x="628" y="457"/>
                    <a:pt x="634" y="440"/>
                  </a:cubicBezTo>
                  <a:cubicBezTo>
                    <a:pt x="639" y="441"/>
                    <a:pt x="639" y="441"/>
                    <a:pt x="639" y="441"/>
                  </a:cubicBezTo>
                  <a:cubicBezTo>
                    <a:pt x="632" y="459"/>
                    <a:pt x="624" y="477"/>
                    <a:pt x="614" y="493"/>
                  </a:cubicBezTo>
                  <a:cubicBezTo>
                    <a:pt x="610" y="491"/>
                    <a:pt x="610" y="491"/>
                    <a:pt x="610" y="491"/>
                  </a:cubicBezTo>
                  <a:moveTo>
                    <a:pt x="5" y="389"/>
                  </a:moveTo>
                  <a:cubicBezTo>
                    <a:pt x="10" y="388"/>
                    <a:pt x="10" y="388"/>
                    <a:pt x="10" y="388"/>
                  </a:cubicBezTo>
                  <a:cubicBezTo>
                    <a:pt x="13" y="407"/>
                    <a:pt x="18" y="425"/>
                    <a:pt x="25" y="442"/>
                  </a:cubicBezTo>
                  <a:cubicBezTo>
                    <a:pt x="20" y="444"/>
                    <a:pt x="20" y="444"/>
                    <a:pt x="20" y="444"/>
                  </a:cubicBezTo>
                  <a:cubicBezTo>
                    <a:pt x="14" y="426"/>
                    <a:pt x="9" y="408"/>
                    <a:pt x="5" y="389"/>
                  </a:cubicBezTo>
                  <a:moveTo>
                    <a:pt x="649" y="385"/>
                  </a:moveTo>
                  <a:cubicBezTo>
                    <a:pt x="652" y="367"/>
                    <a:pt x="653" y="348"/>
                    <a:pt x="653" y="329"/>
                  </a:cubicBezTo>
                  <a:cubicBezTo>
                    <a:pt x="653" y="327"/>
                    <a:pt x="653" y="325"/>
                    <a:pt x="653" y="323"/>
                  </a:cubicBezTo>
                  <a:cubicBezTo>
                    <a:pt x="658" y="323"/>
                    <a:pt x="658" y="323"/>
                    <a:pt x="658" y="323"/>
                  </a:cubicBezTo>
                  <a:cubicBezTo>
                    <a:pt x="658" y="325"/>
                    <a:pt x="658" y="327"/>
                    <a:pt x="658" y="329"/>
                  </a:cubicBezTo>
                  <a:cubicBezTo>
                    <a:pt x="658" y="348"/>
                    <a:pt x="657" y="367"/>
                    <a:pt x="653" y="386"/>
                  </a:cubicBezTo>
                  <a:cubicBezTo>
                    <a:pt x="649" y="385"/>
                    <a:pt x="649" y="385"/>
                    <a:pt x="649" y="385"/>
                  </a:cubicBezTo>
                  <a:moveTo>
                    <a:pt x="0" y="329"/>
                  </a:moveTo>
                  <a:cubicBezTo>
                    <a:pt x="0" y="310"/>
                    <a:pt x="1" y="292"/>
                    <a:pt x="4" y="275"/>
                  </a:cubicBezTo>
                  <a:cubicBezTo>
                    <a:pt x="9" y="275"/>
                    <a:pt x="9" y="275"/>
                    <a:pt x="9" y="275"/>
                  </a:cubicBezTo>
                  <a:cubicBezTo>
                    <a:pt x="6" y="293"/>
                    <a:pt x="4" y="311"/>
                    <a:pt x="4" y="329"/>
                  </a:cubicBezTo>
                  <a:cubicBezTo>
                    <a:pt x="4" y="330"/>
                    <a:pt x="4" y="331"/>
                    <a:pt x="4" y="332"/>
                  </a:cubicBezTo>
                  <a:cubicBezTo>
                    <a:pt x="0" y="332"/>
                    <a:pt x="0" y="332"/>
                    <a:pt x="0" y="332"/>
                  </a:cubicBezTo>
                  <a:cubicBezTo>
                    <a:pt x="0" y="331"/>
                    <a:pt x="0" y="330"/>
                    <a:pt x="0" y="329"/>
                  </a:cubicBezTo>
                  <a:moveTo>
                    <a:pt x="632" y="213"/>
                  </a:moveTo>
                  <a:cubicBezTo>
                    <a:pt x="637" y="211"/>
                    <a:pt x="637" y="211"/>
                    <a:pt x="637" y="211"/>
                  </a:cubicBezTo>
                  <a:cubicBezTo>
                    <a:pt x="643" y="229"/>
                    <a:pt x="649" y="247"/>
                    <a:pt x="652" y="266"/>
                  </a:cubicBezTo>
                  <a:cubicBezTo>
                    <a:pt x="648" y="267"/>
                    <a:pt x="648" y="267"/>
                    <a:pt x="648" y="267"/>
                  </a:cubicBezTo>
                  <a:cubicBezTo>
                    <a:pt x="644" y="249"/>
                    <a:pt x="639" y="230"/>
                    <a:pt x="632" y="213"/>
                  </a:cubicBezTo>
                  <a:moveTo>
                    <a:pt x="18" y="219"/>
                  </a:moveTo>
                  <a:cubicBezTo>
                    <a:pt x="25" y="201"/>
                    <a:pt x="33" y="184"/>
                    <a:pt x="42" y="167"/>
                  </a:cubicBezTo>
                  <a:cubicBezTo>
                    <a:pt x="46" y="169"/>
                    <a:pt x="46" y="169"/>
                    <a:pt x="46" y="169"/>
                  </a:cubicBezTo>
                  <a:cubicBezTo>
                    <a:pt x="37" y="186"/>
                    <a:pt x="29" y="203"/>
                    <a:pt x="23" y="221"/>
                  </a:cubicBezTo>
                  <a:cubicBezTo>
                    <a:pt x="18" y="219"/>
                    <a:pt x="18" y="219"/>
                    <a:pt x="18" y="219"/>
                  </a:cubicBezTo>
                  <a:moveTo>
                    <a:pt x="574" y="117"/>
                  </a:moveTo>
                  <a:cubicBezTo>
                    <a:pt x="578" y="113"/>
                    <a:pt x="578" y="113"/>
                    <a:pt x="578" y="113"/>
                  </a:cubicBezTo>
                  <a:cubicBezTo>
                    <a:pt x="590" y="128"/>
                    <a:pt x="602" y="143"/>
                    <a:pt x="612" y="160"/>
                  </a:cubicBezTo>
                  <a:cubicBezTo>
                    <a:pt x="607" y="162"/>
                    <a:pt x="607" y="162"/>
                    <a:pt x="607" y="162"/>
                  </a:cubicBezTo>
                  <a:cubicBezTo>
                    <a:pt x="598" y="146"/>
                    <a:pt x="587" y="131"/>
                    <a:pt x="574" y="117"/>
                  </a:cubicBezTo>
                  <a:moveTo>
                    <a:pt x="78" y="123"/>
                  </a:moveTo>
                  <a:cubicBezTo>
                    <a:pt x="78" y="123"/>
                    <a:pt x="78" y="123"/>
                    <a:pt x="78" y="123"/>
                  </a:cubicBezTo>
                  <a:cubicBezTo>
                    <a:pt x="78" y="123"/>
                    <a:pt x="78" y="123"/>
                    <a:pt x="78" y="123"/>
                  </a:cubicBezTo>
                  <a:moveTo>
                    <a:pt x="75" y="120"/>
                  </a:moveTo>
                  <a:cubicBezTo>
                    <a:pt x="87" y="105"/>
                    <a:pt x="100" y="91"/>
                    <a:pt x="115" y="79"/>
                  </a:cubicBezTo>
                  <a:cubicBezTo>
                    <a:pt x="118" y="83"/>
                    <a:pt x="118" y="83"/>
                    <a:pt x="118" y="83"/>
                  </a:cubicBezTo>
                  <a:cubicBezTo>
                    <a:pt x="103" y="95"/>
                    <a:pt x="90" y="108"/>
                    <a:pt x="78" y="123"/>
                  </a:cubicBezTo>
                  <a:cubicBezTo>
                    <a:pt x="75" y="120"/>
                    <a:pt x="75" y="120"/>
                    <a:pt x="75" y="120"/>
                  </a:cubicBezTo>
                  <a:moveTo>
                    <a:pt x="487" y="46"/>
                  </a:moveTo>
                  <a:cubicBezTo>
                    <a:pt x="490" y="41"/>
                    <a:pt x="490" y="41"/>
                    <a:pt x="490" y="41"/>
                  </a:cubicBezTo>
                  <a:cubicBezTo>
                    <a:pt x="506" y="51"/>
                    <a:pt x="522" y="62"/>
                    <a:pt x="537" y="74"/>
                  </a:cubicBezTo>
                  <a:cubicBezTo>
                    <a:pt x="534" y="77"/>
                    <a:pt x="534" y="77"/>
                    <a:pt x="534" y="77"/>
                  </a:cubicBezTo>
                  <a:cubicBezTo>
                    <a:pt x="519" y="65"/>
                    <a:pt x="504" y="55"/>
                    <a:pt x="487" y="46"/>
                  </a:cubicBezTo>
                  <a:moveTo>
                    <a:pt x="161" y="46"/>
                  </a:moveTo>
                  <a:cubicBezTo>
                    <a:pt x="177" y="36"/>
                    <a:pt x="195" y="28"/>
                    <a:pt x="213" y="21"/>
                  </a:cubicBezTo>
                  <a:cubicBezTo>
                    <a:pt x="214" y="25"/>
                    <a:pt x="214" y="25"/>
                    <a:pt x="214" y="25"/>
                  </a:cubicBezTo>
                  <a:cubicBezTo>
                    <a:pt x="197" y="32"/>
                    <a:pt x="180" y="40"/>
                    <a:pt x="164" y="50"/>
                  </a:cubicBezTo>
                  <a:cubicBezTo>
                    <a:pt x="161" y="46"/>
                    <a:pt x="161" y="46"/>
                    <a:pt x="161" y="46"/>
                  </a:cubicBezTo>
                  <a:moveTo>
                    <a:pt x="381" y="9"/>
                  </a:moveTo>
                  <a:cubicBezTo>
                    <a:pt x="382" y="4"/>
                    <a:pt x="382" y="4"/>
                    <a:pt x="382" y="4"/>
                  </a:cubicBezTo>
                  <a:cubicBezTo>
                    <a:pt x="401" y="7"/>
                    <a:pt x="419" y="12"/>
                    <a:pt x="437" y="18"/>
                  </a:cubicBezTo>
                  <a:cubicBezTo>
                    <a:pt x="436" y="22"/>
                    <a:pt x="436" y="22"/>
                    <a:pt x="436" y="22"/>
                  </a:cubicBezTo>
                  <a:cubicBezTo>
                    <a:pt x="418" y="16"/>
                    <a:pt x="400" y="12"/>
                    <a:pt x="381" y="9"/>
                  </a:cubicBezTo>
                  <a:moveTo>
                    <a:pt x="268" y="5"/>
                  </a:moveTo>
                  <a:cubicBezTo>
                    <a:pt x="286" y="2"/>
                    <a:pt x="305" y="0"/>
                    <a:pt x="325" y="0"/>
                  </a:cubicBezTo>
                  <a:cubicBezTo>
                    <a:pt x="325" y="4"/>
                    <a:pt x="325" y="4"/>
                    <a:pt x="325" y="4"/>
                  </a:cubicBezTo>
                  <a:cubicBezTo>
                    <a:pt x="306" y="5"/>
                    <a:pt x="287" y="7"/>
                    <a:pt x="269" y="10"/>
                  </a:cubicBezTo>
                  <a:cubicBezTo>
                    <a:pt x="268" y="5"/>
                    <a:pt x="268" y="5"/>
                    <a:pt x="268" y="5"/>
                  </a:cubicBezTo>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77" name="TextBox 682"/>
            <p:cNvSpPr>
              <a:spLocks noChangeArrowheads="1"/>
            </p:cNvSpPr>
            <p:nvPr/>
          </p:nvSpPr>
          <p:spPr bwMode="auto">
            <a:xfrm>
              <a:off x="5087529" y="3587217"/>
              <a:ext cx="652463" cy="4000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2000" b="1">
                  <a:solidFill>
                    <a:srgbClr val="F2F2F2"/>
                  </a:solidFill>
                  <a:latin typeface="方正中等线简体" pitchFamily="2" charset="-122"/>
                  <a:ea typeface="方正中等线简体" pitchFamily="2" charset="-122"/>
                </a:rPr>
                <a:t>25</a:t>
              </a:r>
              <a:r>
                <a:rPr lang="en-US" sz="1600" b="1">
                  <a:solidFill>
                    <a:srgbClr val="F2F2F2"/>
                  </a:solidFill>
                  <a:latin typeface="方正中等线简体" pitchFamily="2" charset="-122"/>
                  <a:ea typeface="方正中等线简体" pitchFamily="2" charset="-122"/>
                </a:rPr>
                <a:t>%</a:t>
              </a:r>
              <a:endParaRPr lang="zh-CN" altLang="en-US" sz="1600" b="1">
                <a:solidFill>
                  <a:srgbClr val="F2F2F2"/>
                </a:solidFill>
                <a:latin typeface="方正中等线简体" pitchFamily="2" charset="-122"/>
                <a:ea typeface="方正中等线简体" pitchFamily="2" charset="-122"/>
              </a:endParaRPr>
            </a:p>
          </p:txBody>
        </p:sp>
      </p:grpSp>
    </p:spTree>
    <p:extLst>
      <p:ext uri="{BB962C8B-B14F-4D97-AF65-F5344CB8AC3E}">
        <p14:creationId xmlns:p14="http://schemas.microsoft.com/office/powerpoint/2010/main" val="232191740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25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fltVal val="0.5"/>
                                          </p:val>
                                        </p:tav>
                                        <p:tav tm="100000">
                                          <p:val>
                                            <p:strVal val="#ppt_x"/>
                                          </p:val>
                                        </p:tav>
                                      </p:tavLst>
                                    </p:anim>
                                    <p:anim calcmode="lin" valueType="num">
                                      <p:cBhvr>
                                        <p:cTn id="32" dur="500" fill="hold"/>
                                        <p:tgtEl>
                                          <p:spTgt spid="11"/>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26" presetClass="emph" presetSubtype="0" fill="hold" nodeType="afterEffect">
                                  <p:stCondLst>
                                    <p:cond delay="0"/>
                                  </p:stCondLst>
                                  <p:childTnLst>
                                    <p:animEffect transition="out" filter="fade">
                                      <p:cBhvr>
                                        <p:cTn id="35" dur="500" tmFilter="0, 0; .2, .5; .8, .5; 1, 0"/>
                                        <p:tgtEl>
                                          <p:spTgt spid="6"/>
                                        </p:tgtEl>
                                      </p:cBhvr>
                                    </p:animEffect>
                                    <p:animScale>
                                      <p:cBhvr>
                                        <p:cTn id="36" dur="250" autoRev="1" fill="hold"/>
                                        <p:tgtEl>
                                          <p:spTgt spid="6"/>
                                        </p:tgtEl>
                                      </p:cBhvr>
                                      <p:by x="105000" y="105000"/>
                                    </p:animScale>
                                  </p:childTnLst>
                                </p:cTn>
                              </p:par>
                              <p:par>
                                <p:cTn id="37" presetID="26" presetClass="emph" presetSubtype="0" fill="hold" nodeType="withEffect">
                                  <p:stCondLst>
                                    <p:cond delay="250"/>
                                  </p:stCondLst>
                                  <p:childTnLst>
                                    <p:animEffect transition="out" filter="fade">
                                      <p:cBhvr>
                                        <p:cTn id="38" dur="500" tmFilter="0, 0; .2, .5; .8, .5; 1, 0"/>
                                        <p:tgtEl>
                                          <p:spTgt spid="10"/>
                                        </p:tgtEl>
                                      </p:cBhvr>
                                    </p:animEffect>
                                    <p:animScale>
                                      <p:cBhvr>
                                        <p:cTn id="39" dur="250" autoRev="1" fill="hold"/>
                                        <p:tgtEl>
                                          <p:spTgt spid="10"/>
                                        </p:tgtEl>
                                      </p:cBhvr>
                                      <p:by x="105000" y="105000"/>
                                    </p:animScale>
                                  </p:childTnLst>
                                </p:cTn>
                              </p:par>
                              <p:par>
                                <p:cTn id="40" presetID="26" presetClass="emph" presetSubtype="0" fill="hold" nodeType="withEffect">
                                  <p:stCondLst>
                                    <p:cond delay="50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par>
                                <p:cTn id="43" presetID="26" presetClass="emph" presetSubtype="0" fill="hold" nodeType="withEffect">
                                  <p:stCondLst>
                                    <p:cond delay="750"/>
                                  </p:stCondLst>
                                  <p:childTnLst>
                                    <p:animEffect transition="out" filter="fade">
                                      <p:cBhvr>
                                        <p:cTn id="44" dur="500" tmFilter="0, 0; .2, .5; .8, .5; 1, 0"/>
                                        <p:tgtEl>
                                          <p:spTgt spid="11"/>
                                        </p:tgtEl>
                                      </p:cBhvr>
                                    </p:animEffect>
                                    <p:animScale>
                                      <p:cBhvr>
                                        <p:cTn id="45" dur="250" autoRev="1" fill="hold"/>
                                        <p:tgtEl>
                                          <p:spTgt spid="11"/>
                                        </p:tgtEl>
                                      </p:cBhvr>
                                      <p:by x="105000" y="105000"/>
                                    </p:animScale>
                                  </p:childTnLst>
                                </p:cTn>
                              </p:par>
                            </p:childTnLst>
                          </p:cTn>
                        </p:par>
                        <p:par>
                          <p:cTn id="46" fill="hold">
                            <p:stCondLst>
                              <p:cond delay="2000"/>
                            </p:stCondLst>
                            <p:childTnLst>
                              <p:par>
                                <p:cTn id="47" presetID="2" presetClass="entr" presetSubtype="4"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ppt_x"/>
                                          </p:val>
                                        </p:tav>
                                        <p:tav tm="100000">
                                          <p:val>
                                            <p:strVal val="#ppt_x"/>
                                          </p:val>
                                        </p:tav>
                                      </p:tavLst>
                                    </p:anim>
                                    <p:anim calcmode="lin" valueType="num">
                                      <p:cBhvr additive="base">
                                        <p:cTn id="54" dur="500" fill="hold"/>
                                        <p:tgtEl>
                                          <p:spTgt spid="5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cBhvr additive="base">
                                        <p:cTn id="57" dur="500" fill="hold"/>
                                        <p:tgtEl>
                                          <p:spTgt spid="72"/>
                                        </p:tgtEl>
                                        <p:attrNameLst>
                                          <p:attrName>ppt_x</p:attrName>
                                        </p:attrNameLst>
                                      </p:cBhvr>
                                      <p:tavLst>
                                        <p:tav tm="0">
                                          <p:val>
                                            <p:strVal val="#ppt_x"/>
                                          </p:val>
                                        </p:tav>
                                        <p:tav tm="100000">
                                          <p:val>
                                            <p:strVal val="#ppt_x"/>
                                          </p:val>
                                        </p:tav>
                                      </p:tavLst>
                                    </p:anim>
                                    <p:anim calcmode="lin" valueType="num">
                                      <p:cBhvr additive="base">
                                        <p:cTn id="58" dur="500" fill="hold"/>
                                        <p:tgtEl>
                                          <p:spTgt spid="7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additive="base">
                                        <p:cTn id="61" dur="500" fill="hold"/>
                                        <p:tgtEl>
                                          <p:spTgt spid="54"/>
                                        </p:tgtEl>
                                        <p:attrNameLst>
                                          <p:attrName>ppt_x</p:attrName>
                                        </p:attrNameLst>
                                      </p:cBhvr>
                                      <p:tavLst>
                                        <p:tav tm="0">
                                          <p:val>
                                            <p:strVal val="#ppt_x"/>
                                          </p:val>
                                        </p:tav>
                                        <p:tav tm="100000">
                                          <p:val>
                                            <p:strVal val="#ppt_x"/>
                                          </p:val>
                                        </p:tav>
                                      </p:tavLst>
                                    </p:anim>
                                    <p:anim calcmode="lin" valueType="num">
                                      <p:cBhvr additive="base">
                                        <p:cTn id="62" dur="500" fill="hold"/>
                                        <p:tgtEl>
                                          <p:spTgt spid="54"/>
                                        </p:tgtEl>
                                        <p:attrNameLst>
                                          <p:attrName>ppt_y</p:attrName>
                                        </p:attrNameLst>
                                      </p:cBhvr>
                                      <p:tavLst>
                                        <p:tav tm="0">
                                          <p:val>
                                            <p:strVal val="1+#ppt_h/2"/>
                                          </p:val>
                                        </p:tav>
                                        <p:tav tm="100000">
                                          <p:val>
                                            <p:strVal val="#ppt_y"/>
                                          </p:val>
                                        </p:tav>
                                      </p:tavLst>
                                    </p:anim>
                                  </p:childTnLst>
                                </p:cTn>
                              </p:par>
                            </p:childTnLst>
                          </p:cTn>
                        </p:par>
                        <p:par>
                          <p:cTn id="63" fill="hold">
                            <p:stCondLst>
                              <p:cond delay="250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51"/>
                                        </p:tgtEl>
                                        <p:attrNameLst>
                                          <p:attrName>ppt_y</p:attrName>
                                        </p:attrNameLst>
                                      </p:cBhvr>
                                      <p:tavLst>
                                        <p:tav tm="0">
                                          <p:val>
                                            <p:strVal val="#ppt_y"/>
                                          </p:val>
                                        </p:tav>
                                        <p:tav tm="100000">
                                          <p:val>
                                            <p:strVal val="#ppt_y"/>
                                          </p:val>
                                        </p:tav>
                                      </p:tavLst>
                                    </p:anim>
                                    <p:anim calcmode="lin" valueType="num">
                                      <p:cBhvr>
                                        <p:cTn id="68"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51"/>
                                        </p:tgtEl>
                                      </p:cBhvr>
                                    </p:animEffect>
                                  </p:childTnLst>
                                </p:cTn>
                              </p:par>
                            </p:childTnLst>
                          </p:cTn>
                        </p:par>
                        <p:par>
                          <p:cTn id="71" fill="hold">
                            <p:stCondLst>
                              <p:cond delay="565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53"/>
                                        </p:tgtEl>
                                        <p:attrNameLst>
                                          <p:attrName>style.visibility</p:attrName>
                                        </p:attrNameLst>
                                      </p:cBhvr>
                                      <p:to>
                                        <p:strVal val="visible"/>
                                      </p:to>
                                    </p:set>
                                    <p:anim calcmode="lin" valueType="num">
                                      <p:cBhvr>
                                        <p:cTn id="74"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53"/>
                                        </p:tgtEl>
                                        <p:attrNameLst>
                                          <p:attrName>ppt_y</p:attrName>
                                        </p:attrNameLst>
                                      </p:cBhvr>
                                      <p:tavLst>
                                        <p:tav tm="0">
                                          <p:val>
                                            <p:strVal val="#ppt_y"/>
                                          </p:val>
                                        </p:tav>
                                        <p:tav tm="100000">
                                          <p:val>
                                            <p:strVal val="#ppt_y"/>
                                          </p:val>
                                        </p:tav>
                                      </p:tavLst>
                                    </p:anim>
                                    <p:anim calcmode="lin" valueType="num">
                                      <p:cBhvr>
                                        <p:cTn id="76"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53"/>
                                        </p:tgtEl>
                                      </p:cBhvr>
                                    </p:animEffect>
                                  </p:childTnLst>
                                </p:cTn>
                              </p:par>
                            </p:childTnLst>
                          </p:cTn>
                        </p:par>
                        <p:par>
                          <p:cTn id="79" fill="hold">
                            <p:stCondLst>
                              <p:cond delay="88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55"/>
                                        </p:tgtEl>
                                        <p:attrNameLst>
                                          <p:attrName>style.visibility</p:attrName>
                                        </p:attrNameLst>
                                      </p:cBhvr>
                                      <p:to>
                                        <p:strVal val="visible"/>
                                      </p:to>
                                    </p:set>
                                    <p:anim calcmode="lin" valueType="num">
                                      <p:cBhvr>
                                        <p:cTn id="82"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55"/>
                                        </p:tgtEl>
                                        <p:attrNameLst>
                                          <p:attrName>ppt_y</p:attrName>
                                        </p:attrNameLst>
                                      </p:cBhvr>
                                      <p:tavLst>
                                        <p:tav tm="0">
                                          <p:val>
                                            <p:strVal val="#ppt_y"/>
                                          </p:val>
                                        </p:tav>
                                        <p:tav tm="100000">
                                          <p:val>
                                            <p:strVal val="#ppt_y"/>
                                          </p:val>
                                        </p:tav>
                                      </p:tavLst>
                                    </p:anim>
                                    <p:anim calcmode="lin" valueType="num">
                                      <p:cBhvr>
                                        <p:cTn id="84"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55"/>
                                        </p:tgtEl>
                                      </p:cBhvr>
                                    </p:animEffect>
                                  </p:childTnLst>
                                </p:cTn>
                              </p:par>
                            </p:childTnLst>
                          </p:cTn>
                        </p:par>
                        <p:par>
                          <p:cTn id="87" fill="hold">
                            <p:stCondLst>
                              <p:cond delay="1195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73"/>
                                        </p:tgtEl>
                                        <p:attrNameLst>
                                          <p:attrName>style.visibility</p:attrName>
                                        </p:attrNameLst>
                                      </p:cBhvr>
                                      <p:to>
                                        <p:strVal val="visible"/>
                                      </p:to>
                                    </p:set>
                                    <p:anim calcmode="lin" valueType="num">
                                      <p:cBhvr>
                                        <p:cTn id="90"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73"/>
                                        </p:tgtEl>
                                        <p:attrNameLst>
                                          <p:attrName>ppt_y</p:attrName>
                                        </p:attrNameLst>
                                      </p:cBhvr>
                                      <p:tavLst>
                                        <p:tav tm="0">
                                          <p:val>
                                            <p:strVal val="#ppt_y"/>
                                          </p:val>
                                        </p:tav>
                                        <p:tav tm="100000">
                                          <p:val>
                                            <p:strVal val="#ppt_y"/>
                                          </p:val>
                                        </p:tav>
                                      </p:tavLst>
                                    </p:anim>
                                    <p:anim calcmode="lin" valueType="num">
                                      <p:cBhvr>
                                        <p:cTn id="92"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72" grpId="0"/>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
          <p:cNvSpPr>
            <a:spLocks noChangeArrowheads="1"/>
          </p:cNvSpPr>
          <p:nvPr/>
        </p:nvSpPr>
        <p:spPr bwMode="auto">
          <a:xfrm>
            <a:off x="2990850" y="2590006"/>
            <a:ext cx="531812" cy="1387475"/>
          </a:xfrm>
          <a:custGeom>
            <a:avLst/>
            <a:gdLst>
              <a:gd name="T0" fmla="*/ 2147483647 w 65"/>
              <a:gd name="T1" fmla="*/ 2147483647 h 170"/>
              <a:gd name="T2" fmla="*/ 2147483647 w 65"/>
              <a:gd name="T3" fmla="*/ 0 h 170"/>
              <a:gd name="T4" fmla="*/ 2147483647 w 65"/>
              <a:gd name="T5" fmla="*/ 2147483647 h 170"/>
              <a:gd name="T6" fmla="*/ 2147483647 w 65"/>
              <a:gd name="T7" fmla="*/ 2147483647 h 170"/>
              <a:gd name="T8" fmla="*/ 0 w 65"/>
              <a:gd name="T9" fmla="*/ 2147483647 h 170"/>
              <a:gd name="T10" fmla="*/ 2147483647 w 65"/>
              <a:gd name="T11" fmla="*/ 2147483647 h 170"/>
              <a:gd name="T12" fmla="*/ 2147483647 w 65"/>
              <a:gd name="T13" fmla="*/ 2147483647 h 170"/>
              <a:gd name="T14" fmla="*/ 0 60000 65536"/>
              <a:gd name="T15" fmla="*/ 0 60000 65536"/>
              <a:gd name="T16" fmla="*/ 0 60000 65536"/>
              <a:gd name="T17" fmla="*/ 0 60000 65536"/>
              <a:gd name="T18" fmla="*/ 0 60000 65536"/>
              <a:gd name="T19" fmla="*/ 0 60000 65536"/>
              <a:gd name="T20" fmla="*/ 0 60000 65536"/>
              <a:gd name="T21" fmla="*/ 0 w 65"/>
              <a:gd name="T22" fmla="*/ 0 h 170"/>
              <a:gd name="T23" fmla="*/ 65 w 65"/>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170">
                <a:moveTo>
                  <a:pt x="65" y="70"/>
                </a:moveTo>
                <a:cubicBezTo>
                  <a:pt x="65" y="44"/>
                  <a:pt x="56" y="20"/>
                  <a:pt x="42" y="0"/>
                </a:cubicBezTo>
                <a:cubicBezTo>
                  <a:pt x="26" y="12"/>
                  <a:pt x="26" y="12"/>
                  <a:pt x="26" y="12"/>
                </a:cubicBezTo>
                <a:cubicBezTo>
                  <a:pt x="38" y="28"/>
                  <a:pt x="45" y="48"/>
                  <a:pt x="45" y="70"/>
                </a:cubicBezTo>
                <a:cubicBezTo>
                  <a:pt x="45" y="105"/>
                  <a:pt x="27" y="136"/>
                  <a:pt x="0" y="153"/>
                </a:cubicBezTo>
                <a:cubicBezTo>
                  <a:pt x="10" y="170"/>
                  <a:pt x="10" y="170"/>
                  <a:pt x="10" y="170"/>
                </a:cubicBezTo>
                <a:cubicBezTo>
                  <a:pt x="43" y="149"/>
                  <a:pt x="65" y="112"/>
                  <a:pt x="65" y="7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9"/>
          <p:cNvSpPr>
            <a:spLocks noChangeArrowheads="1"/>
          </p:cNvSpPr>
          <p:nvPr/>
        </p:nvSpPr>
        <p:spPr bwMode="auto">
          <a:xfrm>
            <a:off x="2516187" y="2199481"/>
            <a:ext cx="820738" cy="487363"/>
          </a:xfrm>
          <a:custGeom>
            <a:avLst/>
            <a:gdLst>
              <a:gd name="T0" fmla="*/ 2147483647 w 100"/>
              <a:gd name="T1" fmla="*/ 2147483647 h 60"/>
              <a:gd name="T2" fmla="*/ 2147483647 w 100"/>
              <a:gd name="T3" fmla="*/ 2147483647 h 60"/>
              <a:gd name="T4" fmla="*/ 2147483647 w 100"/>
              <a:gd name="T5" fmla="*/ 2147483647 h 60"/>
              <a:gd name="T6" fmla="*/ 2147483647 w 100"/>
              <a:gd name="T7" fmla="*/ 0 h 60"/>
              <a:gd name="T8" fmla="*/ 0 w 100"/>
              <a:gd name="T9" fmla="*/ 0 h 60"/>
              <a:gd name="T10" fmla="*/ 2147483647 w 100"/>
              <a:gd name="T11" fmla="*/ 2147483647 h 60"/>
              <a:gd name="T12" fmla="*/ 2147483647 w 100"/>
              <a:gd name="T13" fmla="*/ 2147483647 h 60"/>
              <a:gd name="T14" fmla="*/ 0 60000 65536"/>
              <a:gd name="T15" fmla="*/ 0 60000 65536"/>
              <a:gd name="T16" fmla="*/ 0 60000 65536"/>
              <a:gd name="T17" fmla="*/ 0 60000 65536"/>
              <a:gd name="T18" fmla="*/ 0 60000 65536"/>
              <a:gd name="T19" fmla="*/ 0 60000 65536"/>
              <a:gd name="T20" fmla="*/ 0 60000 65536"/>
              <a:gd name="T21" fmla="*/ 0 w 100"/>
              <a:gd name="T22" fmla="*/ 0 h 60"/>
              <a:gd name="T23" fmla="*/ 100 w 100"/>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60">
                <a:moveTo>
                  <a:pt x="4" y="19"/>
                </a:moveTo>
                <a:cubicBezTo>
                  <a:pt x="37" y="19"/>
                  <a:pt x="66" y="35"/>
                  <a:pt x="84" y="60"/>
                </a:cubicBezTo>
                <a:cubicBezTo>
                  <a:pt x="100" y="48"/>
                  <a:pt x="100" y="48"/>
                  <a:pt x="100" y="48"/>
                </a:cubicBezTo>
                <a:cubicBezTo>
                  <a:pt x="78" y="19"/>
                  <a:pt x="43" y="0"/>
                  <a:pt x="4" y="0"/>
                </a:cubicBezTo>
                <a:cubicBezTo>
                  <a:pt x="3" y="0"/>
                  <a:pt x="1" y="0"/>
                  <a:pt x="0" y="0"/>
                </a:cubicBezTo>
                <a:cubicBezTo>
                  <a:pt x="1" y="19"/>
                  <a:pt x="1" y="19"/>
                  <a:pt x="1" y="19"/>
                </a:cubicBezTo>
                <a:cubicBezTo>
                  <a:pt x="2" y="19"/>
                  <a:pt x="3" y="19"/>
                  <a:pt x="4" y="19"/>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10"/>
          <p:cNvSpPr>
            <a:spLocks noChangeArrowheads="1"/>
          </p:cNvSpPr>
          <p:nvPr/>
        </p:nvSpPr>
        <p:spPr bwMode="auto">
          <a:xfrm>
            <a:off x="1536700" y="2147094"/>
            <a:ext cx="1709737" cy="2033587"/>
          </a:xfrm>
          <a:custGeom>
            <a:avLst/>
            <a:gdLst>
              <a:gd name="T0" fmla="*/ 2147483647 w 209"/>
              <a:gd name="T1" fmla="*/ 2147483647 h 249"/>
              <a:gd name="T2" fmla="*/ 2147483647 w 209"/>
              <a:gd name="T3" fmla="*/ 2147483647 h 249"/>
              <a:gd name="T4" fmla="*/ 2147483647 w 209"/>
              <a:gd name="T5" fmla="*/ 2147483647 h 249"/>
              <a:gd name="T6" fmla="*/ 2147483647 w 209"/>
              <a:gd name="T7" fmla="*/ 2147483647 h 249"/>
              <a:gd name="T8" fmla="*/ 2147483647 w 209"/>
              <a:gd name="T9" fmla="*/ 2147483647 h 249"/>
              <a:gd name="T10" fmla="*/ 2147483647 w 209"/>
              <a:gd name="T11" fmla="*/ 0 h 249"/>
              <a:gd name="T12" fmla="*/ 0 w 209"/>
              <a:gd name="T13" fmla="*/ 2147483647 h 249"/>
              <a:gd name="T14" fmla="*/ 2147483647 w 209"/>
              <a:gd name="T15" fmla="*/ 2147483647 h 249"/>
              <a:gd name="T16" fmla="*/ 2147483647 w 209"/>
              <a:gd name="T17" fmla="*/ 2147483647 h 249"/>
              <a:gd name="T18" fmla="*/ 2147483647 w 209"/>
              <a:gd name="T19" fmla="*/ 2147483647 h 249"/>
              <a:gd name="T20" fmla="*/ 2147483647 w 209"/>
              <a:gd name="T21" fmla="*/ 2147483647 h 2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9"/>
              <a:gd name="T34" fmla="*/ 0 h 249"/>
              <a:gd name="T35" fmla="*/ 209 w 209"/>
              <a:gd name="T36" fmla="*/ 249 h 2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9" h="249">
                <a:moveTo>
                  <a:pt x="188" y="192"/>
                </a:moveTo>
                <a:cubicBezTo>
                  <a:pt x="171" y="208"/>
                  <a:pt x="149" y="217"/>
                  <a:pt x="124" y="217"/>
                </a:cubicBezTo>
                <a:cubicBezTo>
                  <a:pt x="95" y="217"/>
                  <a:pt x="70" y="204"/>
                  <a:pt x="52" y="183"/>
                </a:cubicBezTo>
                <a:cubicBezTo>
                  <a:pt x="39" y="167"/>
                  <a:pt x="31" y="147"/>
                  <a:pt x="31" y="124"/>
                </a:cubicBezTo>
                <a:cubicBezTo>
                  <a:pt x="31" y="73"/>
                  <a:pt x="73" y="31"/>
                  <a:pt x="124" y="31"/>
                </a:cubicBezTo>
                <a:cubicBezTo>
                  <a:pt x="124" y="0"/>
                  <a:pt x="124" y="0"/>
                  <a:pt x="124" y="0"/>
                </a:cubicBezTo>
                <a:cubicBezTo>
                  <a:pt x="55" y="0"/>
                  <a:pt x="0" y="56"/>
                  <a:pt x="0" y="124"/>
                </a:cubicBezTo>
                <a:cubicBezTo>
                  <a:pt x="0" y="154"/>
                  <a:pt x="10" y="182"/>
                  <a:pt x="28" y="203"/>
                </a:cubicBezTo>
                <a:cubicBezTo>
                  <a:pt x="51" y="231"/>
                  <a:pt x="86" y="249"/>
                  <a:pt x="124" y="249"/>
                </a:cubicBezTo>
                <a:cubicBezTo>
                  <a:pt x="157" y="249"/>
                  <a:pt x="187" y="236"/>
                  <a:pt x="209" y="215"/>
                </a:cubicBezTo>
                <a:lnTo>
                  <a:pt x="188" y="192"/>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Oval 11"/>
          <p:cNvSpPr>
            <a:spLocks noChangeArrowheads="1"/>
          </p:cNvSpPr>
          <p:nvPr/>
        </p:nvSpPr>
        <p:spPr bwMode="auto">
          <a:xfrm>
            <a:off x="1316037" y="1935956"/>
            <a:ext cx="2459038" cy="2459038"/>
          </a:xfrm>
          <a:prstGeom prst="ellipse">
            <a:avLst/>
          </a:prstGeom>
          <a:noFill/>
          <a:ln w="4" cmpd="sng">
            <a:solidFill>
              <a:srgbClr val="F2F2F2"/>
            </a:solidFill>
            <a:round/>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6" name="Freeform 22"/>
          <p:cNvSpPr>
            <a:spLocks noChangeArrowheads="1"/>
          </p:cNvSpPr>
          <p:nvPr/>
        </p:nvSpPr>
        <p:spPr bwMode="auto">
          <a:xfrm>
            <a:off x="2965450" y="1991519"/>
            <a:ext cx="1079500" cy="384175"/>
          </a:xfrm>
          <a:custGeom>
            <a:avLst/>
            <a:gdLst>
              <a:gd name="T0" fmla="*/ 0 w 312"/>
              <a:gd name="T1" fmla="*/ 2147483647 h 111"/>
              <a:gd name="T2" fmla="*/ 0 w 312"/>
              <a:gd name="T3" fmla="*/ 2147483647 h 111"/>
              <a:gd name="T4" fmla="*/ 2147483647 w 312"/>
              <a:gd name="T5" fmla="*/ 0 h 111"/>
              <a:gd name="T6" fmla="*/ 2147483647 w 312"/>
              <a:gd name="T7" fmla="*/ 0 h 111"/>
              <a:gd name="T8" fmla="*/ 2147483647 w 312"/>
              <a:gd name="T9" fmla="*/ 2147483647 h 111"/>
              <a:gd name="T10" fmla="*/ 2147483647 w 312"/>
              <a:gd name="T11" fmla="*/ 2147483647 h 111"/>
              <a:gd name="T12" fmla="*/ 0 w 312"/>
              <a:gd name="T13" fmla="*/ 2147483647 h 111"/>
              <a:gd name="T14" fmla="*/ 0 60000 65536"/>
              <a:gd name="T15" fmla="*/ 0 60000 65536"/>
              <a:gd name="T16" fmla="*/ 0 60000 65536"/>
              <a:gd name="T17" fmla="*/ 0 60000 65536"/>
              <a:gd name="T18" fmla="*/ 0 60000 65536"/>
              <a:gd name="T19" fmla="*/ 0 60000 65536"/>
              <a:gd name="T20" fmla="*/ 0 60000 65536"/>
              <a:gd name="T21" fmla="*/ 0 w 312"/>
              <a:gd name="T22" fmla="*/ 0 h 111"/>
              <a:gd name="T23" fmla="*/ 312 w 312"/>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2" h="111">
                <a:moveTo>
                  <a:pt x="0" y="111"/>
                </a:moveTo>
                <a:lnTo>
                  <a:pt x="0" y="109"/>
                </a:lnTo>
                <a:lnTo>
                  <a:pt x="234" y="0"/>
                </a:lnTo>
                <a:lnTo>
                  <a:pt x="312" y="0"/>
                </a:lnTo>
                <a:lnTo>
                  <a:pt x="312" y="5"/>
                </a:lnTo>
                <a:lnTo>
                  <a:pt x="236" y="5"/>
                </a:lnTo>
                <a:lnTo>
                  <a:pt x="0" y="111"/>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7" name="Freeform 23"/>
          <p:cNvSpPr>
            <a:spLocks noChangeArrowheads="1"/>
          </p:cNvSpPr>
          <p:nvPr/>
        </p:nvSpPr>
        <p:spPr bwMode="auto">
          <a:xfrm>
            <a:off x="3302000" y="3555206"/>
            <a:ext cx="977900" cy="498475"/>
          </a:xfrm>
          <a:custGeom>
            <a:avLst/>
            <a:gdLst>
              <a:gd name="T0" fmla="*/ 2147483647 w 283"/>
              <a:gd name="T1" fmla="*/ 2147483647 h 144"/>
              <a:gd name="T2" fmla="*/ 2147483647 w 283"/>
              <a:gd name="T3" fmla="*/ 2147483647 h 144"/>
              <a:gd name="T4" fmla="*/ 2147483647 w 283"/>
              <a:gd name="T5" fmla="*/ 2147483647 h 144"/>
              <a:gd name="T6" fmla="*/ 0 w 283"/>
              <a:gd name="T7" fmla="*/ 2147483647 h 144"/>
              <a:gd name="T8" fmla="*/ 2147483647 w 283"/>
              <a:gd name="T9" fmla="*/ 0 h 144"/>
              <a:gd name="T10" fmla="*/ 2147483647 w 283"/>
              <a:gd name="T11" fmla="*/ 2147483647 h 144"/>
              <a:gd name="T12" fmla="*/ 2147483647 w 283"/>
              <a:gd name="T13" fmla="*/ 2147483647 h 144"/>
              <a:gd name="T14" fmla="*/ 2147483647 w 283"/>
              <a:gd name="T15" fmla="*/ 2147483647 h 144"/>
              <a:gd name="T16" fmla="*/ 0 60000 65536"/>
              <a:gd name="T17" fmla="*/ 0 60000 65536"/>
              <a:gd name="T18" fmla="*/ 0 60000 65536"/>
              <a:gd name="T19" fmla="*/ 0 60000 65536"/>
              <a:gd name="T20" fmla="*/ 0 60000 65536"/>
              <a:gd name="T21" fmla="*/ 0 60000 65536"/>
              <a:gd name="T22" fmla="*/ 0 60000 65536"/>
              <a:gd name="T23" fmla="*/ 0 60000 65536"/>
              <a:gd name="T24" fmla="*/ 0 w 283"/>
              <a:gd name="T25" fmla="*/ 0 h 144"/>
              <a:gd name="T26" fmla="*/ 283 w 283"/>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3" h="144">
                <a:moveTo>
                  <a:pt x="283" y="144"/>
                </a:moveTo>
                <a:lnTo>
                  <a:pt x="217" y="144"/>
                </a:lnTo>
                <a:lnTo>
                  <a:pt x="0" y="4"/>
                </a:lnTo>
                <a:lnTo>
                  <a:pt x="2" y="0"/>
                </a:lnTo>
                <a:lnTo>
                  <a:pt x="217" y="139"/>
                </a:lnTo>
                <a:lnTo>
                  <a:pt x="283" y="139"/>
                </a:lnTo>
                <a:lnTo>
                  <a:pt x="283" y="14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8" name="Freeform 24"/>
          <p:cNvSpPr>
            <a:spLocks noChangeArrowheads="1"/>
          </p:cNvSpPr>
          <p:nvPr/>
        </p:nvSpPr>
        <p:spPr bwMode="auto">
          <a:xfrm>
            <a:off x="825500" y="2237581"/>
            <a:ext cx="939800" cy="496888"/>
          </a:xfrm>
          <a:custGeom>
            <a:avLst/>
            <a:gdLst>
              <a:gd name="T0" fmla="*/ 2147483647 w 272"/>
              <a:gd name="T1" fmla="*/ 2147483647 h 144"/>
              <a:gd name="T2" fmla="*/ 2147483647 w 272"/>
              <a:gd name="T3" fmla="*/ 2147483647 h 144"/>
              <a:gd name="T4" fmla="*/ 0 w 272"/>
              <a:gd name="T5" fmla="*/ 2147483647 h 144"/>
              <a:gd name="T6" fmla="*/ 0 w 272"/>
              <a:gd name="T7" fmla="*/ 0 h 144"/>
              <a:gd name="T8" fmla="*/ 2147483647 w 272"/>
              <a:gd name="T9" fmla="*/ 0 h 144"/>
              <a:gd name="T10" fmla="*/ 2147483647 w 272"/>
              <a:gd name="T11" fmla="*/ 0 h 144"/>
              <a:gd name="T12" fmla="*/ 2147483647 w 272"/>
              <a:gd name="T13" fmla="*/ 2147483647 h 144"/>
              <a:gd name="T14" fmla="*/ 2147483647 w 272"/>
              <a:gd name="T15" fmla="*/ 2147483647 h 144"/>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44"/>
              <a:gd name="T26" fmla="*/ 272 w 272"/>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44">
                <a:moveTo>
                  <a:pt x="270" y="144"/>
                </a:moveTo>
                <a:lnTo>
                  <a:pt x="55" y="5"/>
                </a:lnTo>
                <a:lnTo>
                  <a:pt x="0" y="5"/>
                </a:lnTo>
                <a:lnTo>
                  <a:pt x="0" y="0"/>
                </a:lnTo>
                <a:lnTo>
                  <a:pt x="55" y="0"/>
                </a:lnTo>
                <a:lnTo>
                  <a:pt x="57" y="0"/>
                </a:lnTo>
                <a:lnTo>
                  <a:pt x="272" y="142"/>
                </a:lnTo>
                <a:lnTo>
                  <a:pt x="270" y="14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19" name="直接连接符 18"/>
          <p:cNvSpPr>
            <a:spLocks noChangeShapeType="1"/>
          </p:cNvSpPr>
          <p:nvPr/>
        </p:nvSpPr>
        <p:spPr bwMode="auto">
          <a:xfrm>
            <a:off x="747712" y="1656556"/>
            <a:ext cx="3830638" cy="0"/>
          </a:xfrm>
          <a:prstGeom prst="line">
            <a:avLst/>
          </a:prstGeom>
          <a:noFill/>
          <a:ln w="15875" cmpd="sng">
            <a:solidFill>
              <a:srgbClr val="F2F2F2">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0" name="TextBox 295"/>
          <p:cNvSpPr>
            <a:spLocks noChangeArrowheads="1"/>
          </p:cNvSpPr>
          <p:nvPr/>
        </p:nvSpPr>
        <p:spPr bwMode="auto">
          <a:xfrm>
            <a:off x="790575" y="13184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600">
                <a:solidFill>
                  <a:srgbClr val="F2F2F2"/>
                </a:solidFill>
                <a:latin typeface="微软雅黑" pitchFamily="34" charset="-122"/>
                <a:ea typeface="微软雅黑" pitchFamily="34" charset="-122"/>
                <a:sym typeface="Arial" pitchFamily="34" charset="0"/>
              </a:rPr>
              <a:t>添加标题</a:t>
            </a:r>
            <a:endParaRPr lang="zh-CN" altLang="en-US">
              <a:solidFill>
                <a:srgbClr val="F2F2F2"/>
              </a:solidFill>
            </a:endParaRPr>
          </a:p>
        </p:txBody>
      </p:sp>
      <p:sp>
        <p:nvSpPr>
          <p:cNvPr id="21" name="直接连接符 20"/>
          <p:cNvSpPr>
            <a:spLocks noChangeShapeType="1"/>
          </p:cNvSpPr>
          <p:nvPr/>
        </p:nvSpPr>
        <p:spPr bwMode="auto">
          <a:xfrm>
            <a:off x="4824412" y="1656556"/>
            <a:ext cx="3830638" cy="0"/>
          </a:xfrm>
          <a:prstGeom prst="line">
            <a:avLst/>
          </a:prstGeom>
          <a:noFill/>
          <a:ln w="15875" cmpd="sng">
            <a:solidFill>
              <a:srgbClr val="F2F2F2">
                <a:alpha val="30196"/>
              </a:srgbClr>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22" name="矩形 21"/>
          <p:cNvSpPr>
            <a:spLocks noChangeArrowheads="1"/>
          </p:cNvSpPr>
          <p:nvPr/>
        </p:nvSpPr>
        <p:spPr bwMode="auto">
          <a:xfrm>
            <a:off x="4810125" y="1767681"/>
            <a:ext cx="382111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a:t>
            </a:r>
            <a:r>
              <a:rPr lang="zh-CN" altLang="en-US" sz="1200" dirty="0" smtClean="0">
                <a:solidFill>
                  <a:schemeClr val="bg1"/>
                </a:solidFill>
                <a:latin typeface="微软雅黑" pitchFamily="34" charset="-122"/>
                <a:ea typeface="微软雅黑" pitchFamily="34" charset="-122"/>
                <a:sym typeface="微软雅黑" pitchFamily="34" charset="-122"/>
              </a:rPr>
              <a:t>文本</a:t>
            </a:r>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a:p>
            <a:pPr algn="just">
              <a:lnSpc>
                <a:spcPct val="150000"/>
              </a:lnSpc>
            </a:pPr>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a:p>
            <a:pPr algn="just">
              <a:lnSpc>
                <a:spcPct val="150000"/>
              </a:lnSpc>
            </a:pPr>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a:t>
            </a:r>
            <a:r>
              <a:rPr lang="zh-CN" altLang="en-US" sz="1200" dirty="0" smtClean="0">
                <a:solidFill>
                  <a:schemeClr val="bg1"/>
                </a:solidFill>
                <a:latin typeface="微软雅黑" pitchFamily="34" charset="-122"/>
                <a:ea typeface="微软雅黑" pitchFamily="34" charset="-122"/>
                <a:sym typeface="微软雅黑" pitchFamily="34" charset="-122"/>
              </a:rPr>
              <a:t>文本</a:t>
            </a:r>
            <a:endParaRPr lang="zh-CN" altLang="en-US" sz="1200" dirty="0">
              <a:solidFill>
                <a:schemeClr val="bg1"/>
              </a:solidFill>
              <a:latin typeface="微软雅黑" pitchFamily="34" charset="-122"/>
              <a:ea typeface="微软雅黑" pitchFamily="34" charset="-122"/>
              <a:sym typeface="微软雅黑" pitchFamily="34" charset="-122"/>
            </a:endParaRPr>
          </a:p>
        </p:txBody>
      </p:sp>
      <p:sp>
        <p:nvSpPr>
          <p:cNvPr id="23" name="TextBox 682"/>
          <p:cNvSpPr>
            <a:spLocks noChangeArrowheads="1"/>
          </p:cNvSpPr>
          <p:nvPr/>
        </p:nvSpPr>
        <p:spPr bwMode="auto">
          <a:xfrm>
            <a:off x="512762" y="2282031"/>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000" dirty="0">
                <a:solidFill>
                  <a:srgbClr val="F2F2F2"/>
                </a:solidFill>
                <a:latin typeface="方正中等线简体" pitchFamily="2" charset="-122"/>
                <a:ea typeface="方正中等线简体" pitchFamily="2" charset="-122"/>
              </a:rPr>
              <a:t>58%</a:t>
            </a:r>
            <a:endParaRPr lang="zh-CN" altLang="en-US" sz="2000" dirty="0">
              <a:solidFill>
                <a:srgbClr val="F2F2F2"/>
              </a:solidFill>
              <a:latin typeface="方正中等线简体" pitchFamily="2" charset="-122"/>
              <a:ea typeface="方正中等线简体" pitchFamily="2" charset="-122"/>
            </a:endParaRPr>
          </a:p>
        </p:txBody>
      </p:sp>
      <p:sp>
        <p:nvSpPr>
          <p:cNvPr id="24" name="TextBox 682"/>
          <p:cNvSpPr>
            <a:spLocks noChangeArrowheads="1"/>
          </p:cNvSpPr>
          <p:nvPr/>
        </p:nvSpPr>
        <p:spPr bwMode="auto">
          <a:xfrm>
            <a:off x="3695700" y="2045494"/>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000" dirty="0">
                <a:solidFill>
                  <a:srgbClr val="F2F2F2"/>
                </a:solidFill>
                <a:latin typeface="方正中等线简体" pitchFamily="2" charset="-122"/>
                <a:ea typeface="方正中等线简体" pitchFamily="2" charset="-122"/>
              </a:rPr>
              <a:t>19%</a:t>
            </a:r>
            <a:endParaRPr lang="zh-CN" altLang="en-US" sz="2000" dirty="0">
              <a:solidFill>
                <a:srgbClr val="F2F2F2"/>
              </a:solidFill>
              <a:latin typeface="方正中等线简体" pitchFamily="2" charset="-122"/>
              <a:ea typeface="方正中等线简体" pitchFamily="2" charset="-122"/>
            </a:endParaRPr>
          </a:p>
        </p:txBody>
      </p:sp>
      <p:sp>
        <p:nvSpPr>
          <p:cNvPr id="25" name="TextBox 682"/>
          <p:cNvSpPr>
            <a:spLocks noChangeArrowheads="1"/>
          </p:cNvSpPr>
          <p:nvPr/>
        </p:nvSpPr>
        <p:spPr bwMode="auto">
          <a:xfrm>
            <a:off x="3695700" y="4120356"/>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2000">
                <a:solidFill>
                  <a:srgbClr val="F2F2F2"/>
                </a:solidFill>
                <a:latin typeface="方正中等线简体" pitchFamily="2" charset="-122"/>
                <a:ea typeface="方正中等线简体" pitchFamily="2" charset="-122"/>
              </a:rPr>
              <a:t>23%</a:t>
            </a:r>
            <a:endParaRPr lang="zh-CN" altLang="en-US" sz="2000">
              <a:solidFill>
                <a:srgbClr val="F2F2F2"/>
              </a:solidFill>
              <a:latin typeface="方正中等线简体" pitchFamily="2" charset="-122"/>
              <a:ea typeface="方正中等线简体" pitchFamily="2" charset="-122"/>
            </a:endParaRPr>
          </a:p>
        </p:txBody>
      </p:sp>
      <p:sp>
        <p:nvSpPr>
          <p:cNvPr id="26" name="TextBox 301"/>
          <p:cNvSpPr>
            <a:spLocks noChangeArrowheads="1"/>
          </p:cNvSpPr>
          <p:nvPr/>
        </p:nvSpPr>
        <p:spPr bwMode="auto">
          <a:xfrm>
            <a:off x="4867275" y="13184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600" dirty="0">
                <a:solidFill>
                  <a:srgbClr val="F2F2F2"/>
                </a:solidFill>
                <a:latin typeface="微软雅黑" pitchFamily="34" charset="-122"/>
                <a:ea typeface="微软雅黑" pitchFamily="34" charset="-122"/>
                <a:sym typeface="Arial" pitchFamily="34" charset="0"/>
              </a:rPr>
              <a:t>添加标题</a:t>
            </a:r>
            <a:endParaRPr lang="zh-CN" altLang="en-US" dirty="0">
              <a:solidFill>
                <a:srgbClr val="F2F2F2"/>
              </a:solidFill>
            </a:endParaRPr>
          </a:p>
        </p:txBody>
      </p:sp>
      <p:sp>
        <p:nvSpPr>
          <p:cNvPr id="27" name="TextBox 301"/>
          <p:cNvSpPr>
            <a:spLocks noChangeArrowheads="1"/>
          </p:cNvSpPr>
          <p:nvPr/>
        </p:nvSpPr>
        <p:spPr bwMode="auto">
          <a:xfrm>
            <a:off x="2159732" y="2751770"/>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400" b="1" dirty="0" smtClean="0">
                <a:solidFill>
                  <a:srgbClr val="F2F2F2"/>
                </a:solidFill>
                <a:latin typeface="微软雅黑" pitchFamily="34" charset="-122"/>
                <a:ea typeface="微软雅黑" pitchFamily="34" charset="-122"/>
                <a:sym typeface="Arial" pitchFamily="34" charset="0"/>
              </a:rPr>
              <a:t>添加</a:t>
            </a:r>
            <a:endParaRPr lang="en-US" altLang="zh-CN" sz="2400" b="1" dirty="0" smtClean="0">
              <a:solidFill>
                <a:srgbClr val="F2F2F2"/>
              </a:solidFill>
              <a:latin typeface="微软雅黑" pitchFamily="34" charset="-122"/>
              <a:ea typeface="微软雅黑" pitchFamily="34" charset="-122"/>
              <a:sym typeface="Arial" pitchFamily="34" charset="0"/>
            </a:endParaRPr>
          </a:p>
          <a:p>
            <a:r>
              <a:rPr lang="zh-CN" altLang="en-US" sz="2400" b="1" dirty="0" smtClean="0">
                <a:solidFill>
                  <a:srgbClr val="F2F2F2"/>
                </a:solidFill>
                <a:latin typeface="微软雅黑" pitchFamily="34" charset="-122"/>
                <a:ea typeface="微软雅黑" pitchFamily="34" charset="-122"/>
                <a:sym typeface="Arial" pitchFamily="34" charset="0"/>
              </a:rPr>
              <a:t>标题</a:t>
            </a:r>
            <a:endParaRPr lang="zh-CN" altLang="en-US" sz="2800" b="1" dirty="0">
              <a:solidFill>
                <a:srgbClr val="F2F2F2"/>
              </a:solidFill>
            </a:endParaRPr>
          </a:p>
        </p:txBody>
      </p:sp>
    </p:spTree>
    <p:extLst>
      <p:ext uri="{BB962C8B-B14F-4D97-AF65-F5344CB8AC3E}">
        <p14:creationId xmlns:p14="http://schemas.microsoft.com/office/powerpoint/2010/main" val="98167212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26" presetClass="emph" presetSubtype="0" fill="hold" grpId="1"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3000"/>
                            </p:stCondLst>
                            <p:childTnLst>
                              <p:par>
                                <p:cTn id="31" presetID="16" presetClass="entr" presetSubtype="2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4000"/>
                            </p:stCondLst>
                            <p:childTnLst>
                              <p:par>
                                <p:cTn id="51" presetID="2" presetClass="entr" presetSubtype="4"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par>
                          <p:cTn id="67" fill="hold">
                            <p:stCondLst>
                              <p:cond delay="4500"/>
                            </p:stCondLst>
                            <p:childTnLst>
                              <p:par>
                                <p:cTn id="68" presetID="22" presetClass="entr" presetSubtype="1"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6" grpId="0" animBg="1"/>
      <p:bldP spid="17" grpId="0" animBg="1"/>
      <p:bldP spid="18" grpId="0" animBg="1"/>
      <p:bldP spid="19" grpId="0" animBg="1"/>
      <p:bldP spid="20" grpId="0"/>
      <p:bldP spid="21" grpId="0" animBg="1"/>
      <p:bldP spid="22" grpId="0"/>
      <p:bldP spid="23" grpId="0"/>
      <p:bldP spid="24" grpId="0"/>
      <p:bldP spid="25" grpId="0"/>
      <p:bldP spid="26" grpId="0"/>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
          <p:cNvSpPr>
            <a:spLocks noChangeArrowheads="1"/>
          </p:cNvSpPr>
          <p:nvPr/>
        </p:nvSpPr>
        <p:spPr bwMode="auto">
          <a:xfrm>
            <a:off x="898114" y="2412999"/>
            <a:ext cx="989013" cy="854075"/>
          </a:xfrm>
          <a:custGeom>
            <a:avLst/>
            <a:gdLst>
              <a:gd name="T0" fmla="*/ 156 w 623"/>
              <a:gd name="T1" fmla="*/ 538 h 538"/>
              <a:gd name="T2" fmla="*/ 0 w 623"/>
              <a:gd name="T3" fmla="*/ 272 h 538"/>
              <a:gd name="T4" fmla="*/ 156 w 623"/>
              <a:gd name="T5" fmla="*/ 0 h 538"/>
              <a:gd name="T6" fmla="*/ 467 w 623"/>
              <a:gd name="T7" fmla="*/ 0 h 538"/>
              <a:gd name="T8" fmla="*/ 623 w 623"/>
              <a:gd name="T9" fmla="*/ 272 h 538"/>
              <a:gd name="T10" fmla="*/ 467 w 623"/>
              <a:gd name="T11" fmla="*/ 538 h 538"/>
              <a:gd name="T12" fmla="*/ 156 w 623"/>
              <a:gd name="T13" fmla="*/ 538 h 538"/>
              <a:gd name="T14" fmla="*/ 0 60000 65536"/>
              <a:gd name="T15" fmla="*/ 0 60000 65536"/>
              <a:gd name="T16" fmla="*/ 0 60000 65536"/>
              <a:gd name="T17" fmla="*/ 0 60000 65536"/>
              <a:gd name="T18" fmla="*/ 0 60000 65536"/>
              <a:gd name="T19" fmla="*/ 0 60000 65536"/>
              <a:gd name="T20" fmla="*/ 0 60000 65536"/>
              <a:gd name="T21" fmla="*/ 0 w 623"/>
              <a:gd name="T22" fmla="*/ 0 h 538"/>
              <a:gd name="T23" fmla="*/ 623 w 623"/>
              <a:gd name="T24" fmla="*/ 538 h 5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3" h="538">
                <a:moveTo>
                  <a:pt x="156" y="538"/>
                </a:moveTo>
                <a:lnTo>
                  <a:pt x="0" y="272"/>
                </a:lnTo>
                <a:lnTo>
                  <a:pt x="156" y="0"/>
                </a:lnTo>
                <a:lnTo>
                  <a:pt x="467" y="0"/>
                </a:lnTo>
                <a:lnTo>
                  <a:pt x="623" y="272"/>
                </a:lnTo>
                <a:lnTo>
                  <a:pt x="467" y="538"/>
                </a:lnTo>
                <a:lnTo>
                  <a:pt x="156" y="538"/>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197"/>
          <p:cNvSpPr>
            <a:spLocks noChangeArrowheads="1"/>
          </p:cNvSpPr>
          <p:nvPr/>
        </p:nvSpPr>
        <p:spPr bwMode="auto">
          <a:xfrm>
            <a:off x="1968089" y="1570037"/>
            <a:ext cx="1306513" cy="1120775"/>
          </a:xfrm>
          <a:custGeom>
            <a:avLst/>
            <a:gdLst>
              <a:gd name="T0" fmla="*/ 208 w 823"/>
              <a:gd name="T1" fmla="*/ 706 h 706"/>
              <a:gd name="T2" fmla="*/ 0 w 823"/>
              <a:gd name="T3" fmla="*/ 356 h 706"/>
              <a:gd name="T4" fmla="*/ 208 w 823"/>
              <a:gd name="T5" fmla="*/ 0 h 706"/>
              <a:gd name="T6" fmla="*/ 616 w 823"/>
              <a:gd name="T7" fmla="*/ 0 h 706"/>
              <a:gd name="T8" fmla="*/ 823 w 823"/>
              <a:gd name="T9" fmla="*/ 356 h 706"/>
              <a:gd name="T10" fmla="*/ 616 w 823"/>
              <a:gd name="T11" fmla="*/ 706 h 706"/>
              <a:gd name="T12" fmla="*/ 208 w 823"/>
              <a:gd name="T13" fmla="*/ 706 h 706"/>
              <a:gd name="T14" fmla="*/ 0 60000 65536"/>
              <a:gd name="T15" fmla="*/ 0 60000 65536"/>
              <a:gd name="T16" fmla="*/ 0 60000 65536"/>
              <a:gd name="T17" fmla="*/ 0 60000 65536"/>
              <a:gd name="T18" fmla="*/ 0 60000 65536"/>
              <a:gd name="T19" fmla="*/ 0 60000 65536"/>
              <a:gd name="T20" fmla="*/ 0 60000 65536"/>
              <a:gd name="T21" fmla="*/ 0 w 823"/>
              <a:gd name="T22" fmla="*/ 0 h 706"/>
              <a:gd name="T23" fmla="*/ 823 w 823"/>
              <a:gd name="T24" fmla="*/ 706 h 7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3" h="706">
                <a:moveTo>
                  <a:pt x="208" y="706"/>
                </a:moveTo>
                <a:lnTo>
                  <a:pt x="0" y="356"/>
                </a:lnTo>
                <a:lnTo>
                  <a:pt x="208" y="0"/>
                </a:lnTo>
                <a:lnTo>
                  <a:pt x="616" y="0"/>
                </a:lnTo>
                <a:lnTo>
                  <a:pt x="823" y="356"/>
                </a:lnTo>
                <a:lnTo>
                  <a:pt x="616" y="706"/>
                </a:lnTo>
                <a:lnTo>
                  <a:pt x="208" y="706"/>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198"/>
          <p:cNvSpPr>
            <a:spLocks noChangeArrowheads="1"/>
          </p:cNvSpPr>
          <p:nvPr/>
        </p:nvSpPr>
        <p:spPr bwMode="auto">
          <a:xfrm>
            <a:off x="2020477" y="3030537"/>
            <a:ext cx="1193800" cy="1038225"/>
          </a:xfrm>
          <a:custGeom>
            <a:avLst/>
            <a:gdLst>
              <a:gd name="T0" fmla="*/ 188 w 752"/>
              <a:gd name="T1" fmla="*/ 654 h 654"/>
              <a:gd name="T2" fmla="*/ 0 w 752"/>
              <a:gd name="T3" fmla="*/ 323 h 654"/>
              <a:gd name="T4" fmla="*/ 188 w 752"/>
              <a:gd name="T5" fmla="*/ 0 h 654"/>
              <a:gd name="T6" fmla="*/ 564 w 752"/>
              <a:gd name="T7" fmla="*/ 0 h 654"/>
              <a:gd name="T8" fmla="*/ 752 w 752"/>
              <a:gd name="T9" fmla="*/ 323 h 654"/>
              <a:gd name="T10" fmla="*/ 564 w 752"/>
              <a:gd name="T11" fmla="*/ 654 h 654"/>
              <a:gd name="T12" fmla="*/ 188 w 752"/>
              <a:gd name="T13" fmla="*/ 654 h 654"/>
              <a:gd name="T14" fmla="*/ 0 60000 65536"/>
              <a:gd name="T15" fmla="*/ 0 60000 65536"/>
              <a:gd name="T16" fmla="*/ 0 60000 65536"/>
              <a:gd name="T17" fmla="*/ 0 60000 65536"/>
              <a:gd name="T18" fmla="*/ 0 60000 65536"/>
              <a:gd name="T19" fmla="*/ 0 60000 65536"/>
              <a:gd name="T20" fmla="*/ 0 60000 65536"/>
              <a:gd name="T21" fmla="*/ 0 w 752"/>
              <a:gd name="T22" fmla="*/ 0 h 654"/>
              <a:gd name="T23" fmla="*/ 752 w 752"/>
              <a:gd name="T24" fmla="*/ 654 h 6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2" h="654">
                <a:moveTo>
                  <a:pt x="188" y="654"/>
                </a:moveTo>
                <a:lnTo>
                  <a:pt x="0" y="323"/>
                </a:lnTo>
                <a:lnTo>
                  <a:pt x="188" y="0"/>
                </a:lnTo>
                <a:lnTo>
                  <a:pt x="564" y="0"/>
                </a:lnTo>
                <a:lnTo>
                  <a:pt x="752" y="323"/>
                </a:lnTo>
                <a:lnTo>
                  <a:pt x="564" y="654"/>
                </a:lnTo>
                <a:lnTo>
                  <a:pt x="188" y="654"/>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Freeform 199"/>
          <p:cNvSpPr>
            <a:spLocks noChangeArrowheads="1"/>
          </p:cNvSpPr>
          <p:nvPr/>
        </p:nvSpPr>
        <p:spPr bwMode="auto">
          <a:xfrm>
            <a:off x="3131727" y="2135187"/>
            <a:ext cx="1625600" cy="1408112"/>
          </a:xfrm>
          <a:custGeom>
            <a:avLst/>
            <a:gdLst>
              <a:gd name="T0" fmla="*/ 252 w 1024"/>
              <a:gd name="T1" fmla="*/ 887 h 887"/>
              <a:gd name="T2" fmla="*/ 0 w 1024"/>
              <a:gd name="T3" fmla="*/ 447 h 887"/>
              <a:gd name="T4" fmla="*/ 252 w 1024"/>
              <a:gd name="T5" fmla="*/ 0 h 887"/>
              <a:gd name="T6" fmla="*/ 764 w 1024"/>
              <a:gd name="T7" fmla="*/ 0 h 887"/>
              <a:gd name="T8" fmla="*/ 1024 w 1024"/>
              <a:gd name="T9" fmla="*/ 447 h 887"/>
              <a:gd name="T10" fmla="*/ 764 w 1024"/>
              <a:gd name="T11" fmla="*/ 887 h 887"/>
              <a:gd name="T12" fmla="*/ 252 w 1024"/>
              <a:gd name="T13" fmla="*/ 887 h 887"/>
              <a:gd name="T14" fmla="*/ 0 60000 65536"/>
              <a:gd name="T15" fmla="*/ 0 60000 65536"/>
              <a:gd name="T16" fmla="*/ 0 60000 65536"/>
              <a:gd name="T17" fmla="*/ 0 60000 65536"/>
              <a:gd name="T18" fmla="*/ 0 60000 65536"/>
              <a:gd name="T19" fmla="*/ 0 60000 65536"/>
              <a:gd name="T20" fmla="*/ 0 60000 65536"/>
              <a:gd name="T21" fmla="*/ 0 w 1024"/>
              <a:gd name="T22" fmla="*/ 0 h 887"/>
              <a:gd name="T23" fmla="*/ 1024 w 1024"/>
              <a:gd name="T24" fmla="*/ 887 h 8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4" h="887">
                <a:moveTo>
                  <a:pt x="252" y="887"/>
                </a:moveTo>
                <a:lnTo>
                  <a:pt x="0" y="447"/>
                </a:lnTo>
                <a:lnTo>
                  <a:pt x="252" y="0"/>
                </a:lnTo>
                <a:lnTo>
                  <a:pt x="764" y="0"/>
                </a:lnTo>
                <a:lnTo>
                  <a:pt x="1024" y="447"/>
                </a:lnTo>
                <a:lnTo>
                  <a:pt x="764" y="887"/>
                </a:lnTo>
                <a:lnTo>
                  <a:pt x="252" y="887"/>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6" name="TextBox 232"/>
          <p:cNvSpPr>
            <a:spLocks noChangeArrowheads="1"/>
          </p:cNvSpPr>
          <p:nvPr/>
        </p:nvSpPr>
        <p:spPr bwMode="auto">
          <a:xfrm>
            <a:off x="5124714" y="167004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r"/>
            <a:r>
              <a:rPr lang="zh-CN" altLang="en-US" sz="2000" dirty="0">
                <a:solidFill>
                  <a:srgbClr val="F2F2F2"/>
                </a:solidFill>
                <a:latin typeface="微软雅黑" pitchFamily="34" charset="-122"/>
                <a:ea typeface="微软雅黑" pitchFamily="34" charset="-122"/>
                <a:sym typeface="Arial" pitchFamily="34" charset="0"/>
              </a:rPr>
              <a:t>添加标题</a:t>
            </a:r>
          </a:p>
        </p:txBody>
      </p:sp>
      <p:sp>
        <p:nvSpPr>
          <p:cNvPr id="7" name="矩形 6"/>
          <p:cNvSpPr>
            <a:spLocks noChangeArrowheads="1"/>
          </p:cNvSpPr>
          <p:nvPr/>
        </p:nvSpPr>
        <p:spPr bwMode="auto">
          <a:xfrm>
            <a:off x="4993864" y="2041524"/>
            <a:ext cx="33845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4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在这里输入内容文本在这里输入内容文本在这里输入内容文本在这里输入内容文本在这里输入内容文本在这里输入内容</a:t>
            </a:r>
            <a:r>
              <a:rPr lang="zh-CN" altLang="en-US" sz="1400" dirty="0" smtClean="0">
                <a:solidFill>
                  <a:schemeClr val="bg1"/>
                </a:solidFill>
                <a:latin typeface="微软雅黑" pitchFamily="34" charset="-122"/>
                <a:ea typeface="微软雅黑" pitchFamily="34" charset="-122"/>
                <a:sym typeface="微软雅黑" pitchFamily="34" charset="-122"/>
              </a:rPr>
              <a:t>文本</a:t>
            </a:r>
            <a:endParaRPr lang="zh-CN" altLang="en-US" sz="1400" dirty="0">
              <a:solidFill>
                <a:schemeClr val="bg1"/>
              </a:solidFill>
              <a:latin typeface="微软雅黑" pitchFamily="34" charset="-122"/>
              <a:ea typeface="微软雅黑" pitchFamily="34" charset="-122"/>
              <a:sym typeface="微软雅黑" pitchFamily="34" charset="-122"/>
            </a:endParaRPr>
          </a:p>
        </p:txBody>
      </p:sp>
      <p:sp>
        <p:nvSpPr>
          <p:cNvPr id="8" name="TextBox 682"/>
          <p:cNvSpPr>
            <a:spLocks noChangeArrowheads="1"/>
          </p:cNvSpPr>
          <p:nvPr/>
        </p:nvSpPr>
        <p:spPr bwMode="auto">
          <a:xfrm>
            <a:off x="945739" y="2541587"/>
            <a:ext cx="893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rgbClr val="F2F2F2"/>
                </a:solidFill>
                <a:sym typeface="Calibri" pitchFamily="34" charset="0"/>
              </a:rPr>
              <a:t>20%</a:t>
            </a:r>
            <a:endParaRPr lang="zh-CN" altLang="en-US" sz="3200">
              <a:solidFill>
                <a:srgbClr val="F2F2F2"/>
              </a:solidFill>
              <a:sym typeface="Calibri" pitchFamily="34" charset="0"/>
            </a:endParaRPr>
          </a:p>
        </p:txBody>
      </p:sp>
      <p:sp>
        <p:nvSpPr>
          <p:cNvPr id="9" name="TextBox 682"/>
          <p:cNvSpPr>
            <a:spLocks noChangeArrowheads="1"/>
          </p:cNvSpPr>
          <p:nvPr/>
        </p:nvSpPr>
        <p:spPr bwMode="auto">
          <a:xfrm>
            <a:off x="2191927" y="1800224"/>
            <a:ext cx="895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dirty="0">
                <a:solidFill>
                  <a:srgbClr val="F2F2F2"/>
                </a:solidFill>
                <a:sym typeface="Calibri" pitchFamily="34" charset="0"/>
              </a:rPr>
              <a:t>47%</a:t>
            </a:r>
            <a:endParaRPr lang="zh-CN" altLang="en-US" sz="3200" dirty="0">
              <a:solidFill>
                <a:srgbClr val="F2F2F2"/>
              </a:solidFill>
              <a:sym typeface="Calibri" pitchFamily="34" charset="0"/>
            </a:endParaRPr>
          </a:p>
        </p:txBody>
      </p:sp>
      <p:sp>
        <p:nvSpPr>
          <p:cNvPr id="10" name="TextBox 682"/>
          <p:cNvSpPr>
            <a:spLocks noChangeArrowheads="1"/>
          </p:cNvSpPr>
          <p:nvPr/>
        </p:nvSpPr>
        <p:spPr bwMode="auto">
          <a:xfrm>
            <a:off x="2199864" y="3241674"/>
            <a:ext cx="893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a:solidFill>
                  <a:srgbClr val="F2F2F2"/>
                </a:solidFill>
                <a:sym typeface="Calibri" pitchFamily="34" charset="0"/>
              </a:rPr>
              <a:t>33%</a:t>
            </a:r>
            <a:endParaRPr lang="zh-CN" altLang="en-US" sz="3200">
              <a:solidFill>
                <a:srgbClr val="F2F2F2"/>
              </a:solidFill>
              <a:sym typeface="Calibri" pitchFamily="34" charset="0"/>
            </a:endParaRPr>
          </a:p>
        </p:txBody>
      </p:sp>
      <p:sp>
        <p:nvSpPr>
          <p:cNvPr id="11" name="TextBox 682"/>
          <p:cNvSpPr>
            <a:spLocks noChangeArrowheads="1"/>
          </p:cNvSpPr>
          <p:nvPr/>
        </p:nvSpPr>
        <p:spPr bwMode="auto">
          <a:xfrm>
            <a:off x="3496852" y="2547937"/>
            <a:ext cx="895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sz="3200" dirty="0">
                <a:solidFill>
                  <a:srgbClr val="F2F2F2"/>
                </a:solidFill>
                <a:sym typeface="Calibri" pitchFamily="34" charset="0"/>
              </a:rPr>
              <a:t>75%</a:t>
            </a:r>
            <a:endParaRPr lang="zh-CN" altLang="en-US" sz="3200" dirty="0">
              <a:solidFill>
                <a:srgbClr val="F2F2F2"/>
              </a:solidFill>
              <a:sym typeface="Calibri" pitchFamily="34" charset="0"/>
            </a:endParaRPr>
          </a:p>
        </p:txBody>
      </p:sp>
    </p:spTree>
    <p:extLst>
      <p:ext uri="{BB962C8B-B14F-4D97-AF65-F5344CB8AC3E}">
        <p14:creationId xmlns:p14="http://schemas.microsoft.com/office/powerpoint/2010/main" val="274346744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53" presetClass="entr" presetSubtype="52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anim calcmode="lin" valueType="num">
                                      <p:cBhvr>
                                        <p:cTn id="27" dur="500" fill="hold"/>
                                        <p:tgtEl>
                                          <p:spTgt spid="3"/>
                                        </p:tgtEl>
                                        <p:attrNameLst>
                                          <p:attrName>ppt_x</p:attrName>
                                        </p:attrNameLst>
                                      </p:cBhvr>
                                      <p:tavLst>
                                        <p:tav tm="0">
                                          <p:val>
                                            <p:fltVal val="0.5"/>
                                          </p:val>
                                        </p:tav>
                                        <p:tav tm="100000">
                                          <p:val>
                                            <p:strVal val="#ppt_x"/>
                                          </p:val>
                                        </p:tav>
                                      </p:tavLst>
                                    </p:anim>
                                    <p:anim calcmode="lin" valueType="num">
                                      <p:cBhvr>
                                        <p:cTn id="28" dur="500" fill="hold"/>
                                        <p:tgtEl>
                                          <p:spTgt spid="3"/>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3"/>
                                        </p:tgtEl>
                                      </p:cBhvr>
                                    </p:animEffect>
                                    <p:animScale>
                                      <p:cBhvr>
                                        <p:cTn id="31" dur="250" autoRev="1" fill="hold"/>
                                        <p:tgtEl>
                                          <p:spTgt spid="3"/>
                                        </p:tgtEl>
                                      </p:cBhvr>
                                      <p:by x="105000" y="105000"/>
                                    </p:animScale>
                                  </p:childTnLst>
                                </p:cTn>
                              </p:par>
                              <p:par>
                                <p:cTn id="32" presetID="26" presetClass="emph" presetSubtype="0" fill="hold" grpId="1" nodeType="withEffect">
                                  <p:stCondLst>
                                    <p:cond delay="0"/>
                                  </p:stCondLst>
                                  <p:childTnLst>
                                    <p:animEffect transition="out" filter="fade">
                                      <p:cBhvr>
                                        <p:cTn id="33" dur="500" tmFilter="0, 0; .2, .5; .8, .5; 1, 0"/>
                                        <p:tgtEl>
                                          <p:spTgt spid="2"/>
                                        </p:tgtEl>
                                      </p:cBhvr>
                                    </p:animEffect>
                                    <p:animScale>
                                      <p:cBhvr>
                                        <p:cTn id="34" dur="250" autoRev="1" fill="hold"/>
                                        <p:tgtEl>
                                          <p:spTgt spid="2"/>
                                        </p:tgtEl>
                                      </p:cBhvr>
                                      <p:by x="105000" y="105000"/>
                                    </p:animScale>
                                  </p:childTnLst>
                                </p:cTn>
                              </p:par>
                              <p:par>
                                <p:cTn id="35" presetID="26" presetClass="emph" presetSubtype="0" fill="hold" grpId="1" nodeType="withEffect">
                                  <p:stCondLst>
                                    <p:cond delay="250"/>
                                  </p:stCondLst>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5"/>
                                        </p:tgtEl>
                                      </p:cBhvr>
                                    </p:animEffect>
                                    <p:animScale>
                                      <p:cBhvr>
                                        <p:cTn id="40" dur="250" autoRev="1" fill="hold"/>
                                        <p:tgtEl>
                                          <p:spTgt spid="5"/>
                                        </p:tgtEl>
                                      </p:cBhvr>
                                      <p:by x="105000" y="105000"/>
                                    </p:animScale>
                                  </p:childTnLst>
                                </p:cTn>
                              </p:par>
                              <p:par>
                                <p:cTn id="41" presetID="53" presetClass="entr" presetSubtype="528" fill="hold" grpId="0" nodeType="withEffect">
                                  <p:stCondLst>
                                    <p:cond delay="25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anim calcmode="lin" valueType="num">
                                      <p:cBhvr>
                                        <p:cTn id="46" dur="500" fill="hold"/>
                                        <p:tgtEl>
                                          <p:spTgt spid="2"/>
                                        </p:tgtEl>
                                        <p:attrNameLst>
                                          <p:attrName>ppt_x</p:attrName>
                                        </p:attrNameLst>
                                      </p:cBhvr>
                                      <p:tavLst>
                                        <p:tav tm="0">
                                          <p:val>
                                            <p:fltVal val="0.5"/>
                                          </p:val>
                                        </p:tav>
                                        <p:tav tm="100000">
                                          <p:val>
                                            <p:strVal val="#ppt_x"/>
                                          </p:val>
                                        </p:tav>
                                      </p:tavLst>
                                    </p:anim>
                                    <p:anim calcmode="lin" valueType="num">
                                      <p:cBhvr>
                                        <p:cTn id="47" dur="500" fill="hold"/>
                                        <p:tgtEl>
                                          <p:spTgt spid="2"/>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500"/>
                                  </p:stCondLst>
                                  <p:childTnLst>
                                    <p:set>
                                      <p:cBhvr>
                                        <p:cTn id="49" dur="1" fill="hold">
                                          <p:stCondLst>
                                            <p:cond delay="0"/>
                                          </p:stCondLst>
                                        </p:cTn>
                                        <p:tgtEl>
                                          <p:spTgt spid="4"/>
                                        </p:tgtEl>
                                        <p:attrNameLst>
                                          <p:attrName>style.visibility</p:attrName>
                                        </p:attrNameLst>
                                      </p:cBhvr>
                                      <p:to>
                                        <p:strVal val="visible"/>
                                      </p:to>
                                    </p:set>
                                    <p:anim calcmode="lin" valueType="num">
                                      <p:cBhvr>
                                        <p:cTn id="50" dur="500" fill="hold"/>
                                        <p:tgtEl>
                                          <p:spTgt spid="4"/>
                                        </p:tgtEl>
                                        <p:attrNameLst>
                                          <p:attrName>ppt_w</p:attrName>
                                        </p:attrNameLst>
                                      </p:cBhvr>
                                      <p:tavLst>
                                        <p:tav tm="0">
                                          <p:val>
                                            <p:fltVal val="0"/>
                                          </p:val>
                                        </p:tav>
                                        <p:tav tm="100000">
                                          <p:val>
                                            <p:strVal val="#ppt_w"/>
                                          </p:val>
                                        </p:tav>
                                      </p:tavLst>
                                    </p:anim>
                                    <p:anim calcmode="lin" valueType="num">
                                      <p:cBhvr>
                                        <p:cTn id="51" dur="500" fill="hold"/>
                                        <p:tgtEl>
                                          <p:spTgt spid="4"/>
                                        </p:tgtEl>
                                        <p:attrNameLst>
                                          <p:attrName>ppt_h</p:attrName>
                                        </p:attrNameLst>
                                      </p:cBhvr>
                                      <p:tavLst>
                                        <p:tav tm="0">
                                          <p:val>
                                            <p:fltVal val="0"/>
                                          </p:val>
                                        </p:tav>
                                        <p:tav tm="100000">
                                          <p:val>
                                            <p:strVal val="#ppt_h"/>
                                          </p:val>
                                        </p:tav>
                                      </p:tavLst>
                                    </p:anim>
                                    <p:animEffect transition="in" filter="fade">
                                      <p:cBhvr>
                                        <p:cTn id="52" dur="500"/>
                                        <p:tgtEl>
                                          <p:spTgt spid="4"/>
                                        </p:tgtEl>
                                      </p:cBhvr>
                                    </p:animEffect>
                                    <p:anim calcmode="lin" valueType="num">
                                      <p:cBhvr>
                                        <p:cTn id="53" dur="500" fill="hold"/>
                                        <p:tgtEl>
                                          <p:spTgt spid="4"/>
                                        </p:tgtEl>
                                        <p:attrNameLst>
                                          <p:attrName>ppt_x</p:attrName>
                                        </p:attrNameLst>
                                      </p:cBhvr>
                                      <p:tavLst>
                                        <p:tav tm="0">
                                          <p:val>
                                            <p:fltVal val="0.5"/>
                                          </p:val>
                                        </p:tav>
                                        <p:tav tm="100000">
                                          <p:val>
                                            <p:strVal val="#ppt_x"/>
                                          </p:val>
                                        </p:tav>
                                      </p:tavLst>
                                    </p:anim>
                                    <p:anim calcmode="lin" valueType="num">
                                      <p:cBhvr>
                                        <p:cTn id="54" dur="500" fill="hold"/>
                                        <p:tgtEl>
                                          <p:spTgt spid="4"/>
                                        </p:tgtEl>
                                        <p:attrNameLst>
                                          <p:attrName>ppt_y</p:attrName>
                                        </p:attrNameLst>
                                      </p:cBhvr>
                                      <p:tavLst>
                                        <p:tav tm="0">
                                          <p:val>
                                            <p:fltVal val="0.5"/>
                                          </p:val>
                                        </p:tav>
                                        <p:tav tm="100000">
                                          <p:val>
                                            <p:strVal val="#ppt_y"/>
                                          </p:val>
                                        </p:tav>
                                      </p:tavLst>
                                    </p:anim>
                                  </p:childTnLst>
                                </p:cTn>
                              </p:par>
                              <p:par>
                                <p:cTn id="55" presetID="53" presetClass="entr" presetSubtype="528" fill="hold" grpId="0" nodeType="withEffect">
                                  <p:stCondLst>
                                    <p:cond delay="75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anim calcmode="lin" valueType="num">
                                      <p:cBhvr>
                                        <p:cTn id="60" dur="500" fill="hold"/>
                                        <p:tgtEl>
                                          <p:spTgt spid="5"/>
                                        </p:tgtEl>
                                        <p:attrNameLst>
                                          <p:attrName>ppt_x</p:attrName>
                                        </p:attrNameLst>
                                      </p:cBhvr>
                                      <p:tavLst>
                                        <p:tav tm="0">
                                          <p:val>
                                            <p:fltVal val="0.5"/>
                                          </p:val>
                                        </p:tav>
                                        <p:tav tm="100000">
                                          <p:val>
                                            <p:strVal val="#ppt_x"/>
                                          </p:val>
                                        </p:tav>
                                      </p:tavLst>
                                    </p:anim>
                                    <p:anim calcmode="lin" valueType="num">
                                      <p:cBhvr>
                                        <p:cTn id="61" dur="500" fill="hold"/>
                                        <p:tgtEl>
                                          <p:spTgt spid="5"/>
                                        </p:tgtEl>
                                        <p:attrNameLst>
                                          <p:attrName>ppt_y</p:attrName>
                                        </p:attrNameLst>
                                      </p:cBhvr>
                                      <p:tavLst>
                                        <p:tav tm="0">
                                          <p:val>
                                            <p:fltVal val="0.5"/>
                                          </p:val>
                                        </p:tav>
                                        <p:tav tm="100000">
                                          <p:val>
                                            <p:strVal val="#ppt_y"/>
                                          </p:val>
                                        </p:tav>
                                      </p:tavLst>
                                    </p:anim>
                                  </p:childTnLst>
                                </p:cTn>
                              </p:par>
                              <p:par>
                                <p:cTn id="62" presetID="10" presetClass="entr" presetSubtype="0" fill="hold" grpId="0" nodeType="withEffect">
                                  <p:stCondLst>
                                    <p:cond delay="75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0" nodeType="withEffect">
                                  <p:stCondLst>
                                    <p:cond delay="75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grpId="0" nodeType="withEffect">
                                  <p:stCondLst>
                                    <p:cond delay="7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1250"/>
                            </p:stCondLst>
                            <p:childTnLst>
                              <p:par>
                                <p:cTn id="75" presetID="22" presetClass="entr" presetSubtype="4"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wipe(up)">
                                      <p:cBhvr>
                                        <p:cTn id="81"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4" grpId="0" animBg="1"/>
      <p:bldP spid="4" grpId="1" animBg="1"/>
      <p:bldP spid="4" grpId="2" animBg="1"/>
      <p:bldP spid="5" grpId="0" animBg="1"/>
      <p:bldP spid="5" grpId="1" animBg="1"/>
      <p:bldP spid="5" grpId="2" animBg="1"/>
      <p:bldP spid="6" grpId="0"/>
      <p:bldP spid="7" grpId="0"/>
      <p:bldP spid="8" grpId="0"/>
      <p:bldP spid="8" grpId="1"/>
      <p:bldP spid="9" grpId="0"/>
      <p:bldP spid="9" grpId="1"/>
      <p:bldP spid="10" grpId="0"/>
      <p:bldP spid="10"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a:noFill/>
          <a:ln>
            <a:noFill/>
          </a:ln>
        </p:spPr>
      </p:pic>
      <p:sp>
        <p:nvSpPr>
          <p:cNvPr id="12" name="椭圆 11"/>
          <p:cNvSpPr/>
          <p:nvPr/>
        </p:nvSpPr>
        <p:spPr>
          <a:xfrm>
            <a:off x="5188954" y="1918909"/>
            <a:ext cx="562068" cy="562068"/>
          </a:xfrm>
          <a:prstGeom prst="ellipse">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5918144" y="1918909"/>
            <a:ext cx="562068" cy="562068"/>
          </a:xfrm>
          <a:prstGeom prst="ellipse">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529883" y="1918909"/>
            <a:ext cx="562068" cy="562068"/>
          </a:xfrm>
          <a:prstGeom prst="ellipse">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3259073" y="1918909"/>
            <a:ext cx="562068" cy="562068"/>
          </a:xfrm>
          <a:prstGeom prst="ellipse">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3998374" y="1633746"/>
            <a:ext cx="1037144" cy="103714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Box 17"/>
          <p:cNvSpPr txBox="1"/>
          <p:nvPr/>
        </p:nvSpPr>
        <p:spPr>
          <a:xfrm>
            <a:off x="3222590" y="4227934"/>
            <a:ext cx="3103735" cy="369332"/>
          </a:xfrm>
          <a:prstGeom prst="rect">
            <a:avLst/>
          </a:prstGeom>
          <a:noFill/>
        </p:spPr>
        <p:txBody>
          <a:bodyPr wrap="none" rtlCol="0">
            <a:spAutoFit/>
          </a:bodyPr>
          <a:lstStyle/>
          <a:p>
            <a:pPr algn="ctr"/>
            <a:r>
              <a:rPr lang="zh-CN" altLang="en-US" spc="600" dirty="0" smtClean="0">
                <a:solidFill>
                  <a:schemeClr val="bg1">
                    <a:lumMod val="50000"/>
                  </a:schemeClr>
                </a:solidFill>
                <a:latin typeface="微软雅黑" pitchFamily="34" charset="-122"/>
                <a:ea typeface="微软雅黑" pitchFamily="34" charset="-122"/>
              </a:rPr>
              <a:t>关于我请继续往下看</a:t>
            </a:r>
            <a:r>
              <a:rPr lang="en-US" altLang="zh-CN" spc="600" dirty="0" smtClean="0">
                <a:solidFill>
                  <a:schemeClr val="bg1">
                    <a:lumMod val="50000"/>
                  </a:schemeClr>
                </a:solidFill>
                <a:latin typeface="微软雅黑" pitchFamily="34" charset="-122"/>
                <a:ea typeface="微软雅黑" pitchFamily="34" charset="-122"/>
              </a:rPr>
              <a:t>!</a:t>
            </a:r>
            <a:endParaRPr lang="zh-CN" altLang="en-US" spc="600" dirty="0">
              <a:solidFill>
                <a:schemeClr val="bg1">
                  <a:lumMod val="50000"/>
                </a:schemeClr>
              </a:solidFill>
              <a:latin typeface="微软雅黑" pitchFamily="34" charset="-122"/>
              <a:ea typeface="微软雅黑" pitchFamily="34" charset="-122"/>
            </a:endParaRPr>
          </a:p>
        </p:txBody>
      </p:sp>
      <p:sp>
        <p:nvSpPr>
          <p:cNvPr id="19" name="TextBox 18"/>
          <p:cNvSpPr txBox="1"/>
          <p:nvPr/>
        </p:nvSpPr>
        <p:spPr>
          <a:xfrm>
            <a:off x="3139233" y="4597266"/>
            <a:ext cx="3340979" cy="215444"/>
          </a:xfrm>
          <a:prstGeom prst="rect">
            <a:avLst/>
          </a:prstGeom>
          <a:noFill/>
        </p:spPr>
        <p:txBody>
          <a:bodyPr wrap="none" rtlCol="0">
            <a:spAutoFit/>
          </a:bodyPr>
          <a:lstStyle/>
          <a:p>
            <a:pPr algn="ctr"/>
            <a:r>
              <a:rPr lang="zh-CN" altLang="en-US" sz="800" spc="300" dirty="0" smtClean="0">
                <a:solidFill>
                  <a:schemeClr val="bg1">
                    <a:lumMod val="50000"/>
                  </a:schemeClr>
                </a:solidFill>
                <a:latin typeface="微软雅黑" pitchFamily="34" charset="-122"/>
                <a:ea typeface="微软雅黑" pitchFamily="34" charset="-122"/>
              </a:rPr>
              <a:t>此套模板为</a:t>
            </a:r>
            <a:r>
              <a:rPr lang="en-US" altLang="zh-CN" sz="800" spc="300" dirty="0" smtClean="0">
                <a:solidFill>
                  <a:schemeClr val="bg1">
                    <a:lumMod val="50000"/>
                  </a:schemeClr>
                </a:solidFill>
                <a:latin typeface="微软雅黑" pitchFamily="34" charset="-122"/>
                <a:ea typeface="微软雅黑" pitchFamily="34" charset="-122"/>
              </a:rPr>
              <a:t>licai2011</a:t>
            </a:r>
            <a:r>
              <a:rPr lang="zh-CN" altLang="en-US" sz="800" spc="300" dirty="0" smtClean="0">
                <a:solidFill>
                  <a:schemeClr val="bg1">
                    <a:lumMod val="50000"/>
                  </a:schemeClr>
                </a:solidFill>
                <a:latin typeface="微软雅黑" pitchFamily="34" charset="-122"/>
                <a:ea typeface="微软雅黑" pitchFamily="34" charset="-122"/>
              </a:rPr>
              <a:t>精心设计制作</a:t>
            </a:r>
            <a:r>
              <a:rPr lang="en-US" altLang="zh-CN" sz="800" spc="300" dirty="0" smtClean="0">
                <a:solidFill>
                  <a:schemeClr val="bg1">
                    <a:lumMod val="50000"/>
                  </a:schemeClr>
                </a:solidFill>
                <a:latin typeface="微软雅黑" pitchFamily="34" charset="-122"/>
                <a:ea typeface="微软雅黑" pitchFamily="34" charset="-122"/>
              </a:rPr>
              <a:t>/</a:t>
            </a:r>
            <a:r>
              <a:rPr lang="zh-CN" altLang="en-US" sz="800" spc="300" dirty="0" smtClean="0">
                <a:solidFill>
                  <a:schemeClr val="bg1">
                    <a:lumMod val="50000"/>
                  </a:schemeClr>
                </a:solidFill>
                <a:latin typeface="微软雅黑" pitchFamily="34" charset="-122"/>
                <a:ea typeface="微软雅黑" pitchFamily="34" charset="-122"/>
              </a:rPr>
              <a:t>请勿转载！</a:t>
            </a:r>
            <a:endParaRPr lang="zh-CN" altLang="en-US" sz="800" spc="300" dirty="0">
              <a:solidFill>
                <a:schemeClr val="bg1">
                  <a:lumMod val="50000"/>
                </a:schemeClr>
              </a:solidFill>
              <a:latin typeface="微软雅黑" pitchFamily="34" charset="-122"/>
              <a:ea typeface="微软雅黑" pitchFamily="34" charset="-122"/>
            </a:endParaRPr>
          </a:p>
        </p:txBody>
      </p:sp>
      <p:sp>
        <p:nvSpPr>
          <p:cNvPr id="21" name="TextBox 20"/>
          <p:cNvSpPr txBox="1"/>
          <p:nvPr/>
        </p:nvSpPr>
        <p:spPr>
          <a:xfrm>
            <a:off x="2411760" y="3297637"/>
            <a:ext cx="4634602" cy="246221"/>
          </a:xfrm>
          <a:prstGeom prst="rect">
            <a:avLst/>
          </a:prstGeom>
          <a:noFill/>
        </p:spPr>
        <p:txBody>
          <a:bodyPr wrap="none" rtlCol="0">
            <a:spAutoFit/>
          </a:bodyPr>
          <a:lstStyle/>
          <a:p>
            <a:pPr algn="ctr"/>
            <a:r>
              <a:rPr lang="en-US" altLang="zh-CN" sz="1000" b="1" dirty="0" smtClean="0">
                <a:solidFill>
                  <a:schemeClr val="bg1">
                    <a:lumMod val="85000"/>
                  </a:schemeClr>
                </a:solidFill>
              </a:rPr>
              <a:t>POSITION</a:t>
            </a:r>
            <a:r>
              <a:rPr lang="en-US" altLang="zh-CN" sz="1000" dirty="0" smtClean="0">
                <a:solidFill>
                  <a:schemeClr val="bg1">
                    <a:lumMod val="85000"/>
                  </a:schemeClr>
                </a:solidFill>
              </a:rPr>
              <a:t>: </a:t>
            </a:r>
            <a:r>
              <a:rPr lang="en-US" altLang="zh-CN" sz="1000" dirty="0">
                <a:solidFill>
                  <a:schemeClr val="bg1">
                    <a:lumMod val="85000"/>
                  </a:schemeClr>
                </a:solidFill>
              </a:rPr>
              <a:t>director of </a:t>
            </a:r>
            <a:r>
              <a:rPr lang="en-US" altLang="zh-CN" sz="1000" dirty="0" smtClean="0">
                <a:solidFill>
                  <a:schemeClr val="bg1">
                    <a:lumMod val="85000"/>
                  </a:schemeClr>
                </a:solidFill>
              </a:rPr>
              <a:t>designer   </a:t>
            </a:r>
            <a:r>
              <a:rPr lang="en-US" altLang="zh-CN" sz="1000" b="1" dirty="0" smtClean="0">
                <a:solidFill>
                  <a:schemeClr val="bg1">
                    <a:lumMod val="85000"/>
                  </a:schemeClr>
                </a:solidFill>
              </a:rPr>
              <a:t>APPLICANTS</a:t>
            </a:r>
            <a:r>
              <a:rPr lang="en-US" altLang="zh-CN" sz="1000" dirty="0" smtClean="0">
                <a:solidFill>
                  <a:schemeClr val="bg1">
                    <a:lumMod val="85000"/>
                  </a:schemeClr>
                </a:solidFill>
              </a:rPr>
              <a:t>: </a:t>
            </a:r>
            <a:r>
              <a:rPr lang="en-US" altLang="zh-CN" sz="1000" dirty="0">
                <a:solidFill>
                  <a:schemeClr val="bg1">
                    <a:lumMod val="85000"/>
                  </a:schemeClr>
                </a:solidFill>
              </a:rPr>
              <a:t>licai2011 </a:t>
            </a:r>
            <a:r>
              <a:rPr lang="en-US" altLang="zh-CN" sz="1000" b="1" dirty="0" smtClean="0">
                <a:solidFill>
                  <a:schemeClr val="bg1">
                    <a:lumMod val="85000"/>
                  </a:schemeClr>
                </a:solidFill>
              </a:rPr>
              <a:t>TEL</a:t>
            </a:r>
            <a:r>
              <a:rPr lang="en-US" altLang="zh-CN" sz="1000" dirty="0" smtClean="0">
                <a:solidFill>
                  <a:schemeClr val="bg1">
                    <a:lumMod val="85000"/>
                  </a:schemeClr>
                </a:solidFill>
              </a:rPr>
              <a:t>: </a:t>
            </a:r>
            <a:r>
              <a:rPr lang="en-US" altLang="zh-CN" sz="1000" dirty="0">
                <a:solidFill>
                  <a:schemeClr val="bg1">
                    <a:lumMod val="85000"/>
                  </a:schemeClr>
                </a:solidFill>
              </a:rPr>
              <a:t>188-8888-8888</a:t>
            </a:r>
            <a:endParaRPr lang="zh-CN" altLang="en-US" sz="1000" dirty="0">
              <a:solidFill>
                <a:schemeClr val="bg1">
                  <a:lumMod val="85000"/>
                </a:schemeClr>
              </a:solidFill>
              <a:latin typeface="微软雅黑" pitchFamily="34" charset="-122"/>
              <a:ea typeface="微软雅黑" pitchFamily="34" charset="-122"/>
            </a:endParaRPr>
          </a:p>
        </p:txBody>
      </p:sp>
      <p:sp>
        <p:nvSpPr>
          <p:cNvPr id="27" name="矩形 26"/>
          <p:cNvSpPr/>
          <p:nvPr/>
        </p:nvSpPr>
        <p:spPr>
          <a:xfrm>
            <a:off x="2295611" y="2917852"/>
            <a:ext cx="4830320" cy="3048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267744" y="2933092"/>
            <a:ext cx="4903907" cy="276999"/>
          </a:xfrm>
          <a:prstGeom prst="rect">
            <a:avLst/>
          </a:prstGeom>
          <a:noFill/>
        </p:spPr>
        <p:txBody>
          <a:bodyPr wrap="none" rtlCol="0">
            <a:spAutoFit/>
          </a:bodyPr>
          <a:lstStyle/>
          <a:p>
            <a:pPr algn="ctr"/>
            <a:r>
              <a:rPr lang="zh-CN" altLang="en-US" sz="1200" b="1" dirty="0" smtClean="0">
                <a:solidFill>
                  <a:schemeClr val="tx1">
                    <a:lumMod val="65000"/>
                    <a:lumOff val="35000"/>
                  </a:schemeClr>
                </a:solidFill>
                <a:latin typeface="微软雅黑" pitchFamily="34" charset="-122"/>
                <a:ea typeface="微软雅黑" pitchFamily="34" charset="-122"/>
              </a:rPr>
              <a:t>竞聘职位</a:t>
            </a:r>
            <a:r>
              <a:rPr lang="zh-CN" altLang="en-US" sz="1200" dirty="0" smtClean="0">
                <a:solidFill>
                  <a:schemeClr val="tx1">
                    <a:lumMod val="65000"/>
                    <a:lumOff val="35000"/>
                  </a:schemeClr>
                </a:solidFill>
                <a:latin typeface="微软雅黑" pitchFamily="34" charset="-122"/>
                <a:ea typeface="微软雅黑" pitchFamily="34" charset="-122"/>
              </a:rPr>
              <a:t>：设计师</a:t>
            </a:r>
            <a:r>
              <a:rPr lang="en-US" altLang="zh-CN" sz="1200" dirty="0" smtClean="0">
                <a:solidFill>
                  <a:schemeClr val="tx1">
                    <a:lumMod val="65000"/>
                    <a:lumOff val="35000"/>
                  </a:schemeClr>
                </a:solidFill>
                <a:latin typeface="微软雅黑" pitchFamily="34" charset="-122"/>
                <a:ea typeface="微软雅黑" pitchFamily="34" charset="-122"/>
              </a:rPr>
              <a:t>/</a:t>
            </a:r>
            <a:r>
              <a:rPr lang="zh-CN" altLang="en-US" sz="1200" dirty="0" smtClean="0">
                <a:solidFill>
                  <a:schemeClr val="tx1">
                    <a:lumMod val="65000"/>
                    <a:lumOff val="35000"/>
                  </a:schemeClr>
                </a:solidFill>
                <a:latin typeface="微软雅黑" pitchFamily="34" charset="-122"/>
                <a:ea typeface="微软雅黑" pitchFamily="34" charset="-122"/>
              </a:rPr>
              <a:t>总监   </a:t>
            </a:r>
            <a:r>
              <a:rPr lang="zh-CN" altLang="en-US" sz="1200" b="1" dirty="0" smtClean="0">
                <a:solidFill>
                  <a:schemeClr val="tx1">
                    <a:lumMod val="65000"/>
                    <a:lumOff val="35000"/>
                  </a:schemeClr>
                </a:solidFill>
                <a:latin typeface="微软雅黑" pitchFamily="34" charset="-122"/>
                <a:ea typeface="微软雅黑" pitchFamily="34" charset="-122"/>
              </a:rPr>
              <a:t>竞聘人</a:t>
            </a:r>
            <a:r>
              <a:rPr lang="zh-CN" altLang="en-US" sz="1200" dirty="0">
                <a:solidFill>
                  <a:schemeClr val="tx1">
                    <a:lumMod val="65000"/>
                    <a:lumOff val="35000"/>
                  </a:schemeClr>
                </a:solidFill>
                <a:latin typeface="微软雅黑" pitchFamily="34" charset="-122"/>
                <a:ea typeface="微软雅黑" pitchFamily="34" charset="-122"/>
              </a:rPr>
              <a:t>：</a:t>
            </a:r>
            <a:r>
              <a:rPr lang="en-US" altLang="zh-CN" sz="1200" dirty="0" smtClean="0">
                <a:solidFill>
                  <a:schemeClr val="tx1">
                    <a:lumMod val="65000"/>
                    <a:lumOff val="35000"/>
                  </a:schemeClr>
                </a:solidFill>
                <a:latin typeface="微软雅黑" pitchFamily="34" charset="-122"/>
                <a:ea typeface="微软雅黑" pitchFamily="34" charset="-122"/>
              </a:rPr>
              <a:t>licai2011   </a:t>
            </a:r>
            <a:r>
              <a:rPr lang="zh-CN" altLang="en-US" sz="1200" b="1" dirty="0" smtClean="0">
                <a:solidFill>
                  <a:schemeClr val="tx1">
                    <a:lumMod val="65000"/>
                    <a:lumOff val="35000"/>
                  </a:schemeClr>
                </a:solidFill>
                <a:latin typeface="微软雅黑" pitchFamily="34" charset="-122"/>
                <a:ea typeface="微软雅黑" pitchFamily="34" charset="-122"/>
              </a:rPr>
              <a:t>电话</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smtClean="0">
                <a:solidFill>
                  <a:schemeClr val="tx1">
                    <a:lumMod val="65000"/>
                    <a:lumOff val="35000"/>
                  </a:schemeClr>
                </a:solidFill>
                <a:latin typeface="微软雅黑" pitchFamily="34" charset="-122"/>
                <a:ea typeface="微软雅黑" pitchFamily="34" charset="-122"/>
              </a:rPr>
              <a:t>188-8888-8888</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20" name="TextBox 19"/>
          <p:cNvSpPr txBox="1"/>
          <p:nvPr/>
        </p:nvSpPr>
        <p:spPr>
          <a:xfrm>
            <a:off x="2407568" y="1762708"/>
            <a:ext cx="1569660" cy="923330"/>
          </a:xfrm>
          <a:prstGeom prst="rect">
            <a:avLst/>
          </a:prstGeom>
          <a:noFill/>
        </p:spPr>
        <p:txBody>
          <a:bodyPr wrap="none" rtlCol="0">
            <a:spAutoFit/>
          </a:bodyPr>
          <a:lstStyle/>
          <a:p>
            <a:pPr algn="ctr"/>
            <a:r>
              <a:rPr lang="zh-CN" altLang="en-US" sz="5400" b="1" dirty="0" smtClean="0">
                <a:solidFill>
                  <a:schemeClr val="bg1">
                    <a:lumMod val="85000"/>
                  </a:schemeClr>
                </a:solidFill>
                <a:latin typeface="微软雅黑" pitchFamily="34" charset="-122"/>
                <a:ea typeface="微软雅黑" pitchFamily="34" charset="-122"/>
              </a:rPr>
              <a:t>竞聘</a:t>
            </a:r>
            <a:endParaRPr lang="en-US" altLang="zh-CN" sz="5400" b="1" dirty="0">
              <a:solidFill>
                <a:schemeClr val="bg1">
                  <a:lumMod val="85000"/>
                </a:schemeClr>
              </a:solidFill>
              <a:latin typeface="微软雅黑" pitchFamily="34" charset="-122"/>
              <a:ea typeface="微软雅黑" pitchFamily="34" charset="-122"/>
            </a:endParaRPr>
          </a:p>
        </p:txBody>
      </p:sp>
      <p:sp>
        <p:nvSpPr>
          <p:cNvPr id="11" name="TextBox 10"/>
          <p:cNvSpPr txBox="1"/>
          <p:nvPr/>
        </p:nvSpPr>
        <p:spPr>
          <a:xfrm>
            <a:off x="5119489" y="1762708"/>
            <a:ext cx="1569660" cy="923330"/>
          </a:xfrm>
          <a:prstGeom prst="rect">
            <a:avLst/>
          </a:prstGeom>
          <a:noFill/>
        </p:spPr>
        <p:txBody>
          <a:bodyPr wrap="none" rtlCol="0">
            <a:spAutoFit/>
          </a:bodyPr>
          <a:lstStyle/>
          <a:p>
            <a:pPr algn="ctr"/>
            <a:r>
              <a:rPr lang="zh-CN" altLang="en-US" sz="5400" b="1" dirty="0" smtClean="0">
                <a:solidFill>
                  <a:schemeClr val="bg1">
                    <a:lumMod val="85000"/>
                  </a:schemeClr>
                </a:solidFill>
                <a:latin typeface="微软雅黑" pitchFamily="34" charset="-122"/>
                <a:ea typeface="微软雅黑" pitchFamily="34" charset="-122"/>
              </a:rPr>
              <a:t>演讲</a:t>
            </a:r>
            <a:endParaRPr lang="en-US" altLang="zh-CN" sz="5400" b="1" dirty="0">
              <a:solidFill>
                <a:schemeClr val="bg1">
                  <a:lumMod val="8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4960059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0000">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14:bounceEnd="40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0000">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0000">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14:bounceEnd="40000">
                                          <p:cBhvr additive="base">
                                            <p:cTn id="15"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0000">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14:bounceEnd="4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35" presetClass="path" presetSubtype="0" accel="50000" decel="50000" fill="hold" grpId="1" nodeType="withEffect">
                                      <p:stCondLst>
                                        <p:cond delay="1000"/>
                                      </p:stCondLst>
                                      <p:childTnLst>
                                        <p:animMotion origin="layout" path="M -3.88889E-6 6.14008E-7 L -0.10607 6.14008E-7 " pathEditMode="relative" rAng="0" ptsTypes="AA">
                                          <p:cBhvr>
                                            <p:cTn id="22" dur="1000" fill="hold"/>
                                            <p:tgtEl>
                                              <p:spTgt spid="12"/>
                                            </p:tgtEl>
                                            <p:attrNameLst>
                                              <p:attrName>ppt_x</p:attrName>
                                              <p:attrName>ppt_y</p:attrName>
                                            </p:attrNameLst>
                                          </p:cBhvr>
                                          <p:rCtr x="-5313" y="0"/>
                                        </p:animMotion>
                                      </p:childTnLst>
                                    </p:cTn>
                                  </p:par>
                                  <p:par>
                                    <p:cTn id="23" presetID="35" presetClass="path" presetSubtype="0" accel="50000" decel="50000" fill="hold" grpId="1" nodeType="withEffect">
                                      <p:stCondLst>
                                        <p:cond delay="1000"/>
                                      </p:stCondLst>
                                      <p:childTnLst>
                                        <p:animMotion origin="layout" path="M -1.38889E-6 6.14008E-7 L -0.18576 6.14008E-7 " pathEditMode="relative" rAng="0" ptsTypes="AA">
                                          <p:cBhvr>
                                            <p:cTn id="24" dur="1000" fill="hold"/>
                                            <p:tgtEl>
                                              <p:spTgt spid="13"/>
                                            </p:tgtEl>
                                            <p:attrNameLst>
                                              <p:attrName>ppt_x</p:attrName>
                                              <p:attrName>ppt_y</p:attrName>
                                            </p:attrNameLst>
                                          </p:cBhvr>
                                          <p:rCtr x="-9288" y="0"/>
                                        </p:animMotion>
                                      </p:childTnLst>
                                    </p:cTn>
                                  </p:par>
                                  <p:par>
                                    <p:cTn id="25" presetID="63" presetClass="path" presetSubtype="0" accel="50000" decel="50000" fill="hold" grpId="1" nodeType="withEffect">
                                      <p:stCondLst>
                                        <p:cond delay="1000"/>
                                      </p:stCondLst>
                                      <p:childTnLst>
                                        <p:animMotion origin="layout" path="M -2.77778E-6 6.14008E-7 L 0.10504 6.14008E-7 " pathEditMode="relative" rAng="0" ptsTypes="AA">
                                          <p:cBhvr>
                                            <p:cTn id="26" dur="1000" fill="hold"/>
                                            <p:tgtEl>
                                              <p:spTgt spid="15"/>
                                            </p:tgtEl>
                                            <p:attrNameLst>
                                              <p:attrName>ppt_x</p:attrName>
                                              <p:attrName>ppt_y</p:attrName>
                                            </p:attrNameLst>
                                          </p:cBhvr>
                                          <p:rCtr x="5243" y="0"/>
                                        </p:animMotion>
                                      </p:childTnLst>
                                    </p:cTn>
                                  </p:par>
                                  <p:par>
                                    <p:cTn id="27" presetID="63" presetClass="path" presetSubtype="0" accel="50000" decel="50000" fill="hold" grpId="1" nodeType="withEffect">
                                      <p:stCondLst>
                                        <p:cond delay="1000"/>
                                      </p:stCondLst>
                                      <p:childTnLst>
                                        <p:animMotion origin="layout" path="M 4.72222E-6 6.14008E-7 L 0.19253 6.14008E-7 " pathEditMode="relative" rAng="0" ptsTypes="AA">
                                          <p:cBhvr>
                                            <p:cTn id="28" dur="1000" fill="hold"/>
                                            <p:tgtEl>
                                              <p:spTgt spid="14"/>
                                            </p:tgtEl>
                                            <p:attrNameLst>
                                              <p:attrName>ppt_x</p:attrName>
                                              <p:attrName>ppt_y</p:attrName>
                                            </p:attrNameLst>
                                          </p:cBhvr>
                                          <p:rCtr x="9618" y="0"/>
                                        </p:animMotion>
                                      </p:childTnLst>
                                    </p:cTn>
                                  </p:par>
                                  <p:par>
                                    <p:cTn id="29" presetID="10" presetClass="entr" presetSubtype="0" fill="hold" grpId="0" nodeType="withEffect">
                                      <p:stCondLst>
                                        <p:cond delay="1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175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2250"/>
                                </p:stCondLst>
                                <p:childTnLst>
                                  <p:par>
                                    <p:cTn id="39" presetID="2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2750"/>
                                </p:stCondLst>
                                <p:childTnLst>
                                  <p:par>
                                    <p:cTn id="43" presetID="56" presetClass="entr" presetSubtype="0" fill="hold" grpId="0" nodeType="afterEffect">
                                      <p:stCondLst>
                                        <p:cond delay="0"/>
                                      </p:stCondLst>
                                      <p:iterate type="lt">
                                        <p:tmPct val="10000"/>
                                      </p:iterate>
                                      <p:childTnLst>
                                        <p:set>
                                          <p:cBhvr>
                                            <p:cTn id="44" dur="1" fill="hold">
                                              <p:stCondLst>
                                                <p:cond delay="0"/>
                                              </p:stCondLst>
                                            </p:cTn>
                                            <p:tgtEl>
                                              <p:spTgt spid="28"/>
                                            </p:tgtEl>
                                            <p:attrNameLst>
                                              <p:attrName>style.visibility</p:attrName>
                                            </p:attrNameLst>
                                          </p:cBhvr>
                                          <p:to>
                                            <p:strVal val="visible"/>
                                          </p:to>
                                        </p:set>
                                        <p:anim by="(-#ppt_w*2)" calcmode="lin" valueType="num">
                                          <p:cBhvr rctx="PPT">
                                            <p:cTn id="45" dur="750" autoRev="1" fill="hold">
                                              <p:stCondLst>
                                                <p:cond delay="0"/>
                                              </p:stCondLst>
                                            </p:cTn>
                                            <p:tgtEl>
                                              <p:spTgt spid="28"/>
                                            </p:tgtEl>
                                            <p:attrNameLst>
                                              <p:attrName>ppt_w</p:attrName>
                                            </p:attrNameLst>
                                          </p:cBhvr>
                                        </p:anim>
                                        <p:anim by="(#ppt_w*0.50)" calcmode="lin" valueType="num">
                                          <p:cBhvr>
                                            <p:cTn id="46" dur="750" decel="50000" autoRev="1" fill="hold">
                                              <p:stCondLst>
                                                <p:cond delay="0"/>
                                              </p:stCondLst>
                                            </p:cTn>
                                            <p:tgtEl>
                                              <p:spTgt spid="28"/>
                                            </p:tgtEl>
                                            <p:attrNameLst>
                                              <p:attrName>ppt_x</p:attrName>
                                            </p:attrNameLst>
                                          </p:cBhvr>
                                        </p:anim>
                                        <p:anim from="(-#ppt_h/2)" to="(#ppt_y)" calcmode="lin" valueType="num">
                                          <p:cBhvr>
                                            <p:cTn id="47" dur="1500" fill="hold">
                                              <p:stCondLst>
                                                <p:cond delay="0"/>
                                              </p:stCondLst>
                                            </p:cTn>
                                            <p:tgtEl>
                                              <p:spTgt spid="28"/>
                                            </p:tgtEl>
                                            <p:attrNameLst>
                                              <p:attrName>ppt_y</p:attrName>
                                            </p:attrNameLst>
                                          </p:cBhvr>
                                        </p:anim>
                                        <p:animRot by="21600000">
                                          <p:cBhvr>
                                            <p:cTn id="48" dur="1500" fill="hold">
                                              <p:stCondLst>
                                                <p:cond delay="0"/>
                                              </p:stCondLst>
                                            </p:cTn>
                                            <p:tgtEl>
                                              <p:spTgt spid="28"/>
                                            </p:tgtEl>
                                            <p:attrNameLst>
                                              <p:attrName>r</p:attrName>
                                            </p:attrNameLst>
                                          </p:cBhvr>
                                        </p:animRot>
                                      </p:childTnLst>
                                    </p:cTn>
                                  </p:par>
                                  <p:par>
                                    <p:cTn id="49" presetID="41" presetClass="entr" presetSubtype="0" fill="hold" grpId="1" nodeType="withEffect">
                                      <p:stCondLst>
                                        <p:cond delay="0"/>
                                      </p:stCondLst>
                                      <p:iterate type="lt">
                                        <p:tmPct val="10000"/>
                                      </p:iterate>
                                      <p:childTnLst>
                                        <p:set>
                                          <p:cBhvr>
                                            <p:cTn id="50" dur="1" fill="hold">
                                              <p:stCondLst>
                                                <p:cond delay="0"/>
                                              </p:stCondLst>
                                            </p:cTn>
                                            <p:tgtEl>
                                              <p:spTgt spid="28"/>
                                            </p:tgtEl>
                                            <p:attrNameLst>
                                              <p:attrName>style.visibility</p:attrName>
                                            </p:attrNameLst>
                                          </p:cBhvr>
                                          <p:to>
                                            <p:strVal val="visible"/>
                                          </p:to>
                                        </p:set>
                                        <p:anim calcmode="lin" valueType="num">
                                          <p:cBhvr>
                                            <p:cTn id="51" dur="1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52" dur="1500" fill="hold"/>
                                            <p:tgtEl>
                                              <p:spTgt spid="28"/>
                                            </p:tgtEl>
                                            <p:attrNameLst>
                                              <p:attrName>ppt_y</p:attrName>
                                            </p:attrNameLst>
                                          </p:cBhvr>
                                          <p:tavLst>
                                            <p:tav tm="0">
                                              <p:val>
                                                <p:strVal val="#ppt_y"/>
                                              </p:val>
                                            </p:tav>
                                            <p:tav tm="100000">
                                              <p:val>
                                                <p:strVal val="#ppt_y"/>
                                              </p:val>
                                            </p:tav>
                                          </p:tavLst>
                                        </p:anim>
                                        <p:anim calcmode="lin" valueType="num">
                                          <p:cBhvr>
                                            <p:cTn id="53" dur="1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54" dur="1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55" dur="1500" tmFilter="0,0; .5, 1; 1, 1"/>
                                            <p:tgtEl>
                                              <p:spTgt spid="28"/>
                                            </p:tgtEl>
                                          </p:cBhvr>
                                        </p:animEffect>
                                      </p:childTnLst>
                                    </p:cTn>
                                  </p:par>
                                  <p:par>
                                    <p:cTn id="56" presetID="56" presetClass="entr" presetSubtype="0" fill="hold" grpId="0" nodeType="withEffect">
                                      <p:stCondLst>
                                        <p:cond delay="0"/>
                                      </p:stCondLst>
                                      <p:iterate type="lt">
                                        <p:tmPct val="10000"/>
                                      </p:iterate>
                                      <p:childTnLst>
                                        <p:set>
                                          <p:cBhvr>
                                            <p:cTn id="57" dur="1" fill="hold">
                                              <p:stCondLst>
                                                <p:cond delay="0"/>
                                              </p:stCondLst>
                                            </p:cTn>
                                            <p:tgtEl>
                                              <p:spTgt spid="21"/>
                                            </p:tgtEl>
                                            <p:attrNameLst>
                                              <p:attrName>style.visibility</p:attrName>
                                            </p:attrNameLst>
                                          </p:cBhvr>
                                          <p:to>
                                            <p:strVal val="visible"/>
                                          </p:to>
                                        </p:set>
                                        <p:anim by="(-#ppt_w*2)" calcmode="lin" valueType="num">
                                          <p:cBhvr rctx="PPT">
                                            <p:cTn id="58" dur="500" autoRev="1" fill="hold">
                                              <p:stCondLst>
                                                <p:cond delay="0"/>
                                              </p:stCondLst>
                                            </p:cTn>
                                            <p:tgtEl>
                                              <p:spTgt spid="21"/>
                                            </p:tgtEl>
                                            <p:attrNameLst>
                                              <p:attrName>ppt_w</p:attrName>
                                            </p:attrNameLst>
                                          </p:cBhvr>
                                        </p:anim>
                                        <p:anim by="(#ppt_w*0.50)" calcmode="lin" valueType="num">
                                          <p:cBhvr>
                                            <p:cTn id="59" dur="500" decel="50000" autoRev="1" fill="hold">
                                              <p:stCondLst>
                                                <p:cond delay="0"/>
                                              </p:stCondLst>
                                            </p:cTn>
                                            <p:tgtEl>
                                              <p:spTgt spid="21"/>
                                            </p:tgtEl>
                                            <p:attrNameLst>
                                              <p:attrName>ppt_x</p:attrName>
                                            </p:attrNameLst>
                                          </p:cBhvr>
                                        </p:anim>
                                        <p:anim from="(-#ppt_h/2)" to="(#ppt_y)" calcmode="lin" valueType="num">
                                          <p:cBhvr>
                                            <p:cTn id="60" dur="1000" fill="hold">
                                              <p:stCondLst>
                                                <p:cond delay="0"/>
                                              </p:stCondLst>
                                            </p:cTn>
                                            <p:tgtEl>
                                              <p:spTgt spid="21"/>
                                            </p:tgtEl>
                                            <p:attrNameLst>
                                              <p:attrName>ppt_y</p:attrName>
                                            </p:attrNameLst>
                                          </p:cBhvr>
                                        </p:anim>
                                        <p:animRot by="21600000">
                                          <p:cBhvr>
                                            <p:cTn id="61" dur="1000" fill="hold">
                                              <p:stCondLst>
                                                <p:cond delay="0"/>
                                              </p:stCondLst>
                                            </p:cTn>
                                            <p:tgtEl>
                                              <p:spTgt spid="21"/>
                                            </p:tgtEl>
                                            <p:attrNameLst>
                                              <p:attrName>r</p:attrName>
                                            </p:attrNameLst>
                                          </p:cBhvr>
                                        </p:animRot>
                                      </p:childTnLst>
                                    </p:cTn>
                                  </p:par>
                                  <p:par>
                                    <p:cTn id="62" presetID="41" presetClass="entr" presetSubtype="0" fill="hold" grpId="1" nodeType="withEffect">
                                      <p:stCondLst>
                                        <p:cond delay="0"/>
                                      </p:stCondLst>
                                      <p:iterate type="lt">
                                        <p:tmPct val="10000"/>
                                      </p:iterate>
                                      <p:childTnLst>
                                        <p:set>
                                          <p:cBhvr>
                                            <p:cTn id="63" dur="1" fill="hold">
                                              <p:stCondLst>
                                                <p:cond delay="0"/>
                                              </p:stCondLst>
                                            </p:cTn>
                                            <p:tgtEl>
                                              <p:spTgt spid="21"/>
                                            </p:tgtEl>
                                            <p:attrNameLst>
                                              <p:attrName>style.visibility</p:attrName>
                                            </p:attrNameLst>
                                          </p:cBhvr>
                                          <p:to>
                                            <p:strVal val="visible"/>
                                          </p:to>
                                        </p:set>
                                        <p:anim calcmode="lin" valueType="num">
                                          <p:cBhvr>
                                            <p:cTn id="64" dur="10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5" dur="1000" fill="hold"/>
                                            <p:tgtEl>
                                              <p:spTgt spid="21"/>
                                            </p:tgtEl>
                                            <p:attrNameLst>
                                              <p:attrName>ppt_y</p:attrName>
                                            </p:attrNameLst>
                                          </p:cBhvr>
                                          <p:tavLst>
                                            <p:tav tm="0">
                                              <p:val>
                                                <p:strVal val="#ppt_y"/>
                                              </p:val>
                                            </p:tav>
                                            <p:tav tm="100000">
                                              <p:val>
                                                <p:strVal val="#ppt_y"/>
                                              </p:val>
                                            </p:tav>
                                          </p:tavLst>
                                        </p:anim>
                                        <p:anim calcmode="lin" valueType="num">
                                          <p:cBhvr>
                                            <p:cTn id="66" dur="10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67" dur="10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68" dur="1000" tmFilter="0,0; .5, 1; 1, 1"/>
                                            <p:tgtEl>
                                              <p:spTgt spid="21"/>
                                            </p:tgtEl>
                                          </p:cBhvr>
                                        </p:animEffect>
                                      </p:childTnLst>
                                    </p:cTn>
                                  </p:par>
                                </p:childTnLst>
                              </p:cTn>
                            </p:par>
                            <p:par>
                              <p:cTn id="69" fill="hold">
                                <p:stCondLst>
                                  <p:cond delay="10100"/>
                                </p:stCondLst>
                                <p:childTnLst>
                                  <p:par>
                                    <p:cTn id="70" presetID="42"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par>
                              <p:cTn id="75" fill="hold">
                                <p:stCondLst>
                                  <p:cond delay="11100"/>
                                </p:stCondLst>
                                <p:childTnLst>
                                  <p:par>
                                    <p:cTn id="76" presetID="10"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23" grpId="0" animBg="1"/>
          <p:bldP spid="18" grpId="0"/>
          <p:bldP spid="19" grpId="0"/>
          <p:bldP spid="21" grpId="0"/>
          <p:bldP spid="21" grpId="1"/>
          <p:bldP spid="27" grpId="0" animBg="1"/>
          <p:bldP spid="28" grpId="0"/>
          <p:bldP spid="28" grpId="1"/>
          <p:bldP spid="2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35" presetClass="path" presetSubtype="0" accel="50000" decel="50000" fill="hold" grpId="1" nodeType="withEffect">
                                      <p:stCondLst>
                                        <p:cond delay="1000"/>
                                      </p:stCondLst>
                                      <p:childTnLst>
                                        <p:animMotion origin="layout" path="M -3.88889E-6 6.14008E-7 L -0.10607 6.14008E-7 " pathEditMode="relative" rAng="0" ptsTypes="AA">
                                          <p:cBhvr>
                                            <p:cTn id="22" dur="1000" fill="hold"/>
                                            <p:tgtEl>
                                              <p:spTgt spid="12"/>
                                            </p:tgtEl>
                                            <p:attrNameLst>
                                              <p:attrName>ppt_x</p:attrName>
                                              <p:attrName>ppt_y</p:attrName>
                                            </p:attrNameLst>
                                          </p:cBhvr>
                                          <p:rCtr x="-5313" y="0"/>
                                        </p:animMotion>
                                      </p:childTnLst>
                                    </p:cTn>
                                  </p:par>
                                  <p:par>
                                    <p:cTn id="23" presetID="35" presetClass="path" presetSubtype="0" accel="50000" decel="50000" fill="hold" grpId="1" nodeType="withEffect">
                                      <p:stCondLst>
                                        <p:cond delay="1000"/>
                                      </p:stCondLst>
                                      <p:childTnLst>
                                        <p:animMotion origin="layout" path="M -1.38889E-6 6.14008E-7 L -0.18576 6.14008E-7 " pathEditMode="relative" rAng="0" ptsTypes="AA">
                                          <p:cBhvr>
                                            <p:cTn id="24" dur="1000" fill="hold"/>
                                            <p:tgtEl>
                                              <p:spTgt spid="13"/>
                                            </p:tgtEl>
                                            <p:attrNameLst>
                                              <p:attrName>ppt_x</p:attrName>
                                              <p:attrName>ppt_y</p:attrName>
                                            </p:attrNameLst>
                                          </p:cBhvr>
                                          <p:rCtr x="-9288" y="0"/>
                                        </p:animMotion>
                                      </p:childTnLst>
                                    </p:cTn>
                                  </p:par>
                                  <p:par>
                                    <p:cTn id="25" presetID="63" presetClass="path" presetSubtype="0" accel="50000" decel="50000" fill="hold" grpId="1" nodeType="withEffect">
                                      <p:stCondLst>
                                        <p:cond delay="1000"/>
                                      </p:stCondLst>
                                      <p:childTnLst>
                                        <p:animMotion origin="layout" path="M -2.77778E-6 6.14008E-7 L 0.10504 6.14008E-7 " pathEditMode="relative" rAng="0" ptsTypes="AA">
                                          <p:cBhvr>
                                            <p:cTn id="26" dur="1000" fill="hold"/>
                                            <p:tgtEl>
                                              <p:spTgt spid="15"/>
                                            </p:tgtEl>
                                            <p:attrNameLst>
                                              <p:attrName>ppt_x</p:attrName>
                                              <p:attrName>ppt_y</p:attrName>
                                            </p:attrNameLst>
                                          </p:cBhvr>
                                          <p:rCtr x="5243" y="0"/>
                                        </p:animMotion>
                                      </p:childTnLst>
                                    </p:cTn>
                                  </p:par>
                                  <p:par>
                                    <p:cTn id="27" presetID="63" presetClass="path" presetSubtype="0" accel="50000" decel="50000" fill="hold" grpId="1" nodeType="withEffect">
                                      <p:stCondLst>
                                        <p:cond delay="1000"/>
                                      </p:stCondLst>
                                      <p:childTnLst>
                                        <p:animMotion origin="layout" path="M 4.72222E-6 6.14008E-7 L 0.19253 6.14008E-7 " pathEditMode="relative" rAng="0" ptsTypes="AA">
                                          <p:cBhvr>
                                            <p:cTn id="28" dur="1000" fill="hold"/>
                                            <p:tgtEl>
                                              <p:spTgt spid="14"/>
                                            </p:tgtEl>
                                            <p:attrNameLst>
                                              <p:attrName>ppt_x</p:attrName>
                                              <p:attrName>ppt_y</p:attrName>
                                            </p:attrNameLst>
                                          </p:cBhvr>
                                          <p:rCtr x="9618" y="0"/>
                                        </p:animMotion>
                                      </p:childTnLst>
                                    </p:cTn>
                                  </p:par>
                                  <p:par>
                                    <p:cTn id="29" presetID="10" presetClass="entr" presetSubtype="0" fill="hold" grpId="0" nodeType="withEffect">
                                      <p:stCondLst>
                                        <p:cond delay="1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175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1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2250"/>
                                </p:stCondLst>
                                <p:childTnLst>
                                  <p:par>
                                    <p:cTn id="39" presetID="2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2750"/>
                                </p:stCondLst>
                                <p:childTnLst>
                                  <p:par>
                                    <p:cTn id="43" presetID="56" presetClass="entr" presetSubtype="0" fill="hold" grpId="0" nodeType="afterEffect">
                                      <p:stCondLst>
                                        <p:cond delay="0"/>
                                      </p:stCondLst>
                                      <p:iterate type="lt">
                                        <p:tmPct val="10000"/>
                                      </p:iterate>
                                      <p:childTnLst>
                                        <p:set>
                                          <p:cBhvr>
                                            <p:cTn id="44" dur="1" fill="hold">
                                              <p:stCondLst>
                                                <p:cond delay="0"/>
                                              </p:stCondLst>
                                            </p:cTn>
                                            <p:tgtEl>
                                              <p:spTgt spid="28"/>
                                            </p:tgtEl>
                                            <p:attrNameLst>
                                              <p:attrName>style.visibility</p:attrName>
                                            </p:attrNameLst>
                                          </p:cBhvr>
                                          <p:to>
                                            <p:strVal val="visible"/>
                                          </p:to>
                                        </p:set>
                                        <p:anim by="(-#ppt_w*2)" calcmode="lin" valueType="num">
                                          <p:cBhvr rctx="PPT">
                                            <p:cTn id="45" dur="750" autoRev="1" fill="hold">
                                              <p:stCondLst>
                                                <p:cond delay="0"/>
                                              </p:stCondLst>
                                            </p:cTn>
                                            <p:tgtEl>
                                              <p:spTgt spid="28"/>
                                            </p:tgtEl>
                                            <p:attrNameLst>
                                              <p:attrName>ppt_w</p:attrName>
                                            </p:attrNameLst>
                                          </p:cBhvr>
                                        </p:anim>
                                        <p:anim by="(#ppt_w*0.50)" calcmode="lin" valueType="num">
                                          <p:cBhvr>
                                            <p:cTn id="46" dur="750" decel="50000" autoRev="1" fill="hold">
                                              <p:stCondLst>
                                                <p:cond delay="0"/>
                                              </p:stCondLst>
                                            </p:cTn>
                                            <p:tgtEl>
                                              <p:spTgt spid="28"/>
                                            </p:tgtEl>
                                            <p:attrNameLst>
                                              <p:attrName>ppt_x</p:attrName>
                                            </p:attrNameLst>
                                          </p:cBhvr>
                                        </p:anim>
                                        <p:anim from="(-#ppt_h/2)" to="(#ppt_y)" calcmode="lin" valueType="num">
                                          <p:cBhvr>
                                            <p:cTn id="47" dur="1500" fill="hold">
                                              <p:stCondLst>
                                                <p:cond delay="0"/>
                                              </p:stCondLst>
                                            </p:cTn>
                                            <p:tgtEl>
                                              <p:spTgt spid="28"/>
                                            </p:tgtEl>
                                            <p:attrNameLst>
                                              <p:attrName>ppt_y</p:attrName>
                                            </p:attrNameLst>
                                          </p:cBhvr>
                                        </p:anim>
                                        <p:animRot by="21600000">
                                          <p:cBhvr>
                                            <p:cTn id="48" dur="1500" fill="hold">
                                              <p:stCondLst>
                                                <p:cond delay="0"/>
                                              </p:stCondLst>
                                            </p:cTn>
                                            <p:tgtEl>
                                              <p:spTgt spid="28"/>
                                            </p:tgtEl>
                                            <p:attrNameLst>
                                              <p:attrName>r</p:attrName>
                                            </p:attrNameLst>
                                          </p:cBhvr>
                                        </p:animRot>
                                      </p:childTnLst>
                                    </p:cTn>
                                  </p:par>
                                  <p:par>
                                    <p:cTn id="49" presetID="41" presetClass="entr" presetSubtype="0" fill="hold" grpId="1" nodeType="withEffect">
                                      <p:stCondLst>
                                        <p:cond delay="0"/>
                                      </p:stCondLst>
                                      <p:iterate type="lt">
                                        <p:tmPct val="10000"/>
                                      </p:iterate>
                                      <p:childTnLst>
                                        <p:set>
                                          <p:cBhvr>
                                            <p:cTn id="50" dur="1" fill="hold">
                                              <p:stCondLst>
                                                <p:cond delay="0"/>
                                              </p:stCondLst>
                                            </p:cTn>
                                            <p:tgtEl>
                                              <p:spTgt spid="28"/>
                                            </p:tgtEl>
                                            <p:attrNameLst>
                                              <p:attrName>style.visibility</p:attrName>
                                            </p:attrNameLst>
                                          </p:cBhvr>
                                          <p:to>
                                            <p:strVal val="visible"/>
                                          </p:to>
                                        </p:set>
                                        <p:anim calcmode="lin" valueType="num">
                                          <p:cBhvr>
                                            <p:cTn id="51" dur="1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52" dur="1500" fill="hold"/>
                                            <p:tgtEl>
                                              <p:spTgt spid="28"/>
                                            </p:tgtEl>
                                            <p:attrNameLst>
                                              <p:attrName>ppt_y</p:attrName>
                                            </p:attrNameLst>
                                          </p:cBhvr>
                                          <p:tavLst>
                                            <p:tav tm="0">
                                              <p:val>
                                                <p:strVal val="#ppt_y"/>
                                              </p:val>
                                            </p:tav>
                                            <p:tav tm="100000">
                                              <p:val>
                                                <p:strVal val="#ppt_y"/>
                                              </p:val>
                                            </p:tav>
                                          </p:tavLst>
                                        </p:anim>
                                        <p:anim calcmode="lin" valueType="num">
                                          <p:cBhvr>
                                            <p:cTn id="53" dur="1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54" dur="1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55" dur="1500" tmFilter="0,0; .5, 1; 1, 1"/>
                                            <p:tgtEl>
                                              <p:spTgt spid="28"/>
                                            </p:tgtEl>
                                          </p:cBhvr>
                                        </p:animEffect>
                                      </p:childTnLst>
                                    </p:cTn>
                                  </p:par>
                                  <p:par>
                                    <p:cTn id="56" presetID="56" presetClass="entr" presetSubtype="0" fill="hold" grpId="0" nodeType="withEffect">
                                      <p:stCondLst>
                                        <p:cond delay="0"/>
                                      </p:stCondLst>
                                      <p:iterate type="lt">
                                        <p:tmPct val="10000"/>
                                      </p:iterate>
                                      <p:childTnLst>
                                        <p:set>
                                          <p:cBhvr>
                                            <p:cTn id="57" dur="1" fill="hold">
                                              <p:stCondLst>
                                                <p:cond delay="0"/>
                                              </p:stCondLst>
                                            </p:cTn>
                                            <p:tgtEl>
                                              <p:spTgt spid="21"/>
                                            </p:tgtEl>
                                            <p:attrNameLst>
                                              <p:attrName>style.visibility</p:attrName>
                                            </p:attrNameLst>
                                          </p:cBhvr>
                                          <p:to>
                                            <p:strVal val="visible"/>
                                          </p:to>
                                        </p:set>
                                        <p:anim by="(-#ppt_w*2)" calcmode="lin" valueType="num">
                                          <p:cBhvr rctx="PPT">
                                            <p:cTn id="58" dur="500" autoRev="1" fill="hold">
                                              <p:stCondLst>
                                                <p:cond delay="0"/>
                                              </p:stCondLst>
                                            </p:cTn>
                                            <p:tgtEl>
                                              <p:spTgt spid="21"/>
                                            </p:tgtEl>
                                            <p:attrNameLst>
                                              <p:attrName>ppt_w</p:attrName>
                                            </p:attrNameLst>
                                          </p:cBhvr>
                                        </p:anim>
                                        <p:anim by="(#ppt_w*0.50)" calcmode="lin" valueType="num">
                                          <p:cBhvr>
                                            <p:cTn id="59" dur="500" decel="50000" autoRev="1" fill="hold">
                                              <p:stCondLst>
                                                <p:cond delay="0"/>
                                              </p:stCondLst>
                                            </p:cTn>
                                            <p:tgtEl>
                                              <p:spTgt spid="21"/>
                                            </p:tgtEl>
                                            <p:attrNameLst>
                                              <p:attrName>ppt_x</p:attrName>
                                            </p:attrNameLst>
                                          </p:cBhvr>
                                        </p:anim>
                                        <p:anim from="(-#ppt_h/2)" to="(#ppt_y)" calcmode="lin" valueType="num">
                                          <p:cBhvr>
                                            <p:cTn id="60" dur="1000" fill="hold">
                                              <p:stCondLst>
                                                <p:cond delay="0"/>
                                              </p:stCondLst>
                                            </p:cTn>
                                            <p:tgtEl>
                                              <p:spTgt spid="21"/>
                                            </p:tgtEl>
                                            <p:attrNameLst>
                                              <p:attrName>ppt_y</p:attrName>
                                            </p:attrNameLst>
                                          </p:cBhvr>
                                        </p:anim>
                                        <p:animRot by="21600000">
                                          <p:cBhvr>
                                            <p:cTn id="61" dur="1000" fill="hold">
                                              <p:stCondLst>
                                                <p:cond delay="0"/>
                                              </p:stCondLst>
                                            </p:cTn>
                                            <p:tgtEl>
                                              <p:spTgt spid="21"/>
                                            </p:tgtEl>
                                            <p:attrNameLst>
                                              <p:attrName>r</p:attrName>
                                            </p:attrNameLst>
                                          </p:cBhvr>
                                        </p:animRot>
                                      </p:childTnLst>
                                    </p:cTn>
                                  </p:par>
                                  <p:par>
                                    <p:cTn id="62" presetID="41" presetClass="entr" presetSubtype="0" fill="hold" grpId="1" nodeType="withEffect">
                                      <p:stCondLst>
                                        <p:cond delay="0"/>
                                      </p:stCondLst>
                                      <p:iterate type="lt">
                                        <p:tmPct val="10000"/>
                                      </p:iterate>
                                      <p:childTnLst>
                                        <p:set>
                                          <p:cBhvr>
                                            <p:cTn id="63" dur="1" fill="hold">
                                              <p:stCondLst>
                                                <p:cond delay="0"/>
                                              </p:stCondLst>
                                            </p:cTn>
                                            <p:tgtEl>
                                              <p:spTgt spid="21"/>
                                            </p:tgtEl>
                                            <p:attrNameLst>
                                              <p:attrName>style.visibility</p:attrName>
                                            </p:attrNameLst>
                                          </p:cBhvr>
                                          <p:to>
                                            <p:strVal val="visible"/>
                                          </p:to>
                                        </p:set>
                                        <p:anim calcmode="lin" valueType="num">
                                          <p:cBhvr>
                                            <p:cTn id="64" dur="10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5" dur="1000" fill="hold"/>
                                            <p:tgtEl>
                                              <p:spTgt spid="21"/>
                                            </p:tgtEl>
                                            <p:attrNameLst>
                                              <p:attrName>ppt_y</p:attrName>
                                            </p:attrNameLst>
                                          </p:cBhvr>
                                          <p:tavLst>
                                            <p:tav tm="0">
                                              <p:val>
                                                <p:strVal val="#ppt_y"/>
                                              </p:val>
                                            </p:tav>
                                            <p:tav tm="100000">
                                              <p:val>
                                                <p:strVal val="#ppt_y"/>
                                              </p:val>
                                            </p:tav>
                                          </p:tavLst>
                                        </p:anim>
                                        <p:anim calcmode="lin" valueType="num">
                                          <p:cBhvr>
                                            <p:cTn id="66" dur="10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67" dur="10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68" dur="1000" tmFilter="0,0; .5, 1; 1, 1"/>
                                            <p:tgtEl>
                                              <p:spTgt spid="21"/>
                                            </p:tgtEl>
                                          </p:cBhvr>
                                        </p:animEffect>
                                      </p:childTnLst>
                                    </p:cTn>
                                  </p:par>
                                </p:childTnLst>
                              </p:cTn>
                            </p:par>
                            <p:par>
                              <p:cTn id="69" fill="hold">
                                <p:stCondLst>
                                  <p:cond delay="10100"/>
                                </p:stCondLst>
                                <p:childTnLst>
                                  <p:par>
                                    <p:cTn id="70" presetID="42"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par>
                              <p:cTn id="75" fill="hold">
                                <p:stCondLst>
                                  <p:cond delay="11100"/>
                                </p:stCondLst>
                                <p:childTnLst>
                                  <p:par>
                                    <p:cTn id="76" presetID="10"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23" grpId="0" animBg="1"/>
          <p:bldP spid="18" grpId="0"/>
          <p:bldP spid="19" grpId="0"/>
          <p:bldP spid="21" grpId="0"/>
          <p:bldP spid="21" grpId="1"/>
          <p:bldP spid="27" grpId="0" animBg="1"/>
          <p:bldP spid="28" grpId="0"/>
          <p:bldP spid="28" grpId="1"/>
          <p:bldP spid="20" grpId="0"/>
          <p:bldP spid="1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ChangeArrowheads="1"/>
          </p:cNvSpPr>
          <p:nvPr/>
        </p:nvSpPr>
        <p:spPr bwMode="auto">
          <a:xfrm>
            <a:off x="5294312" y="714511"/>
            <a:ext cx="2589212" cy="1192213"/>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 name="T10" fmla="*/ 0 60000 65536"/>
              <a:gd name="T11" fmla="*/ 0 60000 65536"/>
              <a:gd name="T12" fmla="*/ 0 60000 65536"/>
              <a:gd name="T13" fmla="*/ 0 60000 65536"/>
              <a:gd name="T14" fmla="*/ 0 60000 65536"/>
              <a:gd name="T15" fmla="*/ 0 w 1175"/>
              <a:gd name="T16" fmla="*/ 0 h 541"/>
              <a:gd name="T17" fmla="*/ 1175 w 1175"/>
              <a:gd name="T18" fmla="*/ 541 h 541"/>
            </a:gdLst>
            <a:ahLst/>
            <a:cxnLst>
              <a:cxn ang="T10">
                <a:pos x="T0" y="T1"/>
              </a:cxn>
              <a:cxn ang="T11">
                <a:pos x="T2" y="T3"/>
              </a:cxn>
              <a:cxn ang="T12">
                <a:pos x="T4" y="T5"/>
              </a:cxn>
              <a:cxn ang="T13">
                <a:pos x="T6" y="T7"/>
              </a:cxn>
              <a:cxn ang="T14">
                <a:pos x="T8" y="T9"/>
              </a:cxn>
            </a:cxnLst>
            <a:rect l="T15" t="T16" r="T17" b="T18"/>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FFFFFF">
              <a:alpha val="80000"/>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6"/>
          <p:cNvSpPr>
            <a:spLocks noChangeArrowheads="1"/>
          </p:cNvSpPr>
          <p:nvPr/>
        </p:nvSpPr>
        <p:spPr bwMode="auto">
          <a:xfrm>
            <a:off x="5045074" y="1907384"/>
            <a:ext cx="2928938" cy="984250"/>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 name="T16" fmla="*/ 0 60000 65536"/>
              <a:gd name="T17" fmla="*/ 0 60000 65536"/>
              <a:gd name="T18" fmla="*/ 0 60000 65536"/>
              <a:gd name="T19" fmla="*/ 0 60000 65536"/>
              <a:gd name="T20" fmla="*/ 0 60000 65536"/>
              <a:gd name="T21" fmla="*/ 0 60000 65536"/>
              <a:gd name="T22" fmla="*/ 0 60000 65536"/>
              <a:gd name="T23" fmla="*/ 0 60000 65536"/>
              <a:gd name="T24" fmla="*/ 0 w 1330"/>
              <a:gd name="T25" fmla="*/ 0 h 447"/>
              <a:gd name="T26" fmla="*/ 1330 w 1330"/>
              <a:gd name="T27" fmla="*/ 447 h 4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FFFFFF">
              <a:alpha val="5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7"/>
          <p:cNvSpPr>
            <a:spLocks noChangeArrowheads="1"/>
          </p:cNvSpPr>
          <p:nvPr/>
        </p:nvSpPr>
        <p:spPr bwMode="auto">
          <a:xfrm>
            <a:off x="5026024" y="2891634"/>
            <a:ext cx="2773363" cy="985837"/>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58"/>
              <a:gd name="T61" fmla="*/ 0 h 447"/>
              <a:gd name="T62" fmla="*/ 1258 w 1258"/>
              <a:gd name="T63" fmla="*/ 447 h 4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Freeform 8"/>
          <p:cNvSpPr>
            <a:spLocks noChangeArrowheads="1"/>
          </p:cNvSpPr>
          <p:nvPr/>
        </p:nvSpPr>
        <p:spPr bwMode="auto">
          <a:xfrm>
            <a:off x="5421312" y="3875884"/>
            <a:ext cx="2471737" cy="985837"/>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2"/>
              <a:gd name="T34" fmla="*/ 0 h 447"/>
              <a:gd name="T35" fmla="*/ 1122 w 1122"/>
              <a:gd name="T36" fmla="*/ 447 h 4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FFFFFF">
              <a:alpha val="1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6" name="TextBox 614"/>
          <p:cNvSpPr>
            <a:spLocks noChangeArrowheads="1"/>
          </p:cNvSpPr>
          <p:nvPr/>
        </p:nvSpPr>
        <p:spPr bwMode="auto">
          <a:xfrm>
            <a:off x="5565774" y="1385231"/>
            <a:ext cx="10922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7" name="矩形 6"/>
          <p:cNvSpPr>
            <a:spLocks noChangeArrowheads="1"/>
          </p:cNvSpPr>
          <p:nvPr/>
        </p:nvSpPr>
        <p:spPr bwMode="auto">
          <a:xfrm>
            <a:off x="1168399" y="1293021"/>
            <a:ext cx="41322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a:t>
            </a:r>
            <a:r>
              <a:rPr lang="zh-CN" altLang="en-US" sz="1200" dirty="0" smtClean="0">
                <a:solidFill>
                  <a:schemeClr val="bg1"/>
                </a:solidFill>
                <a:latin typeface="微软雅黑" pitchFamily="34" charset="-122"/>
                <a:ea typeface="微软雅黑" pitchFamily="34" charset="-122"/>
                <a:sym typeface="微软雅黑" pitchFamily="34" charset="-122"/>
              </a:rPr>
              <a:t>文本</a:t>
            </a:r>
            <a:endParaRPr lang="zh-CN" altLang="en-US" sz="1200" dirty="0">
              <a:solidFill>
                <a:schemeClr val="bg1"/>
              </a:solidFill>
              <a:latin typeface="微软雅黑" pitchFamily="34" charset="-122"/>
              <a:ea typeface="微软雅黑" pitchFamily="34" charset="-122"/>
              <a:sym typeface="微软雅黑" pitchFamily="34" charset="-122"/>
            </a:endParaRPr>
          </a:p>
        </p:txBody>
      </p:sp>
      <p:sp>
        <p:nvSpPr>
          <p:cNvPr id="8" name="TextBox 626"/>
          <p:cNvSpPr>
            <a:spLocks noChangeArrowheads="1"/>
          </p:cNvSpPr>
          <p:nvPr/>
        </p:nvSpPr>
        <p:spPr bwMode="auto">
          <a:xfrm>
            <a:off x="6411912" y="2232821"/>
            <a:ext cx="10922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9" name="TextBox 627"/>
          <p:cNvSpPr>
            <a:spLocks noChangeArrowheads="1"/>
          </p:cNvSpPr>
          <p:nvPr/>
        </p:nvSpPr>
        <p:spPr bwMode="auto">
          <a:xfrm>
            <a:off x="5699124" y="3225009"/>
            <a:ext cx="10937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10" name="TextBox 628"/>
          <p:cNvSpPr>
            <a:spLocks noChangeArrowheads="1"/>
          </p:cNvSpPr>
          <p:nvPr/>
        </p:nvSpPr>
        <p:spPr bwMode="auto">
          <a:xfrm>
            <a:off x="6627812" y="4236246"/>
            <a:ext cx="10937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a:solidFill>
                  <a:schemeClr val="bg1"/>
                </a:solidFill>
                <a:latin typeface="微软雅黑" pitchFamily="34" charset="-122"/>
                <a:ea typeface="微软雅黑" pitchFamily="34" charset="-122"/>
                <a:sym typeface="Arial" pitchFamily="34" charset="0"/>
              </a:rPr>
              <a:t>添加标题</a:t>
            </a:r>
            <a:endParaRPr lang="zh-CN" altLang="en-US"/>
          </a:p>
        </p:txBody>
      </p:sp>
      <p:sp>
        <p:nvSpPr>
          <p:cNvPr id="11" name="任意多边形 10"/>
          <p:cNvSpPr>
            <a:spLocks noChangeArrowheads="1"/>
          </p:cNvSpPr>
          <p:nvPr/>
        </p:nvSpPr>
        <p:spPr bwMode="auto">
          <a:xfrm>
            <a:off x="1185862" y="1901034"/>
            <a:ext cx="6678612" cy="46037"/>
          </a:xfrm>
          <a:custGeom>
            <a:avLst/>
            <a:gdLst>
              <a:gd name="T0" fmla="*/ 4397828 w 4397828"/>
              <a:gd name="T1" fmla="*/ 0 h 46990"/>
              <a:gd name="T2" fmla="*/ 4397828 w 4397828"/>
              <a:gd name="T3" fmla="*/ 0 h 46990"/>
              <a:gd name="T4" fmla="*/ 0 w 4397828"/>
              <a:gd name="T5" fmla="*/ 0 h 46990"/>
              <a:gd name="T6" fmla="*/ 0 60000 65536"/>
              <a:gd name="T7" fmla="*/ 0 60000 65536"/>
              <a:gd name="T8" fmla="*/ 0 60000 65536"/>
              <a:gd name="T9" fmla="*/ 0 w 4397828"/>
              <a:gd name="T10" fmla="*/ 0 h 46990"/>
              <a:gd name="T11" fmla="*/ 4397828 w 4397828"/>
              <a:gd name="T12" fmla="*/ 46990 h 46990"/>
            </a:gdLst>
            <a:ahLst/>
            <a:cxnLst>
              <a:cxn ang="T6">
                <a:pos x="T0" y="T1"/>
              </a:cxn>
              <a:cxn ang="T7">
                <a:pos x="T2" y="T3"/>
              </a:cxn>
              <a:cxn ang="T8">
                <a:pos x="T4" y="T5"/>
              </a:cxn>
            </a:cxnLst>
            <a:rect l="T9" t="T10" r="T11" b="T12"/>
            <a:pathLst>
              <a:path w="4397828" h="46990">
                <a:moveTo>
                  <a:pt x="4397828" y="0"/>
                </a:moveTo>
                <a:lnTo>
                  <a:pt x="4397828" y="0"/>
                </a:lnTo>
                <a:lnTo>
                  <a:pt x="0" y="0"/>
                </a:lnTo>
              </a:path>
            </a:pathLst>
          </a:custGeom>
          <a:noFill/>
          <a:ln w="12700" cap="flat" cmpd="sng">
            <a:solidFill>
              <a:srgbClr val="A6A6A6"/>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endParaRPr lang="zh-CN" altLang="zh-CN">
              <a:solidFill>
                <a:srgbClr val="FFFFFF"/>
              </a:solidFill>
              <a:latin typeface="宋体" pitchFamily="2" charset="-122"/>
              <a:sym typeface="宋体" pitchFamily="2" charset="-122"/>
            </a:endParaRPr>
          </a:p>
        </p:txBody>
      </p:sp>
      <p:sp>
        <p:nvSpPr>
          <p:cNvPr id="12" name="矩形 11"/>
          <p:cNvSpPr>
            <a:spLocks noChangeArrowheads="1"/>
          </p:cNvSpPr>
          <p:nvPr/>
        </p:nvSpPr>
        <p:spPr bwMode="auto">
          <a:xfrm>
            <a:off x="1168399" y="2162971"/>
            <a:ext cx="38766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13" name="任意多边形 12"/>
          <p:cNvSpPr>
            <a:spLocks noChangeArrowheads="1"/>
          </p:cNvSpPr>
          <p:nvPr/>
        </p:nvSpPr>
        <p:spPr bwMode="auto">
          <a:xfrm>
            <a:off x="1185862" y="2888459"/>
            <a:ext cx="6613525" cy="47625"/>
          </a:xfrm>
          <a:custGeom>
            <a:avLst/>
            <a:gdLst>
              <a:gd name="T0" fmla="*/ 4397828 w 4397828"/>
              <a:gd name="T1" fmla="*/ 0 h 46990"/>
              <a:gd name="T2" fmla="*/ 4397828 w 4397828"/>
              <a:gd name="T3" fmla="*/ 0 h 46990"/>
              <a:gd name="T4" fmla="*/ 0 w 4397828"/>
              <a:gd name="T5" fmla="*/ 0 h 46990"/>
              <a:gd name="T6" fmla="*/ 0 60000 65536"/>
              <a:gd name="T7" fmla="*/ 0 60000 65536"/>
              <a:gd name="T8" fmla="*/ 0 60000 65536"/>
              <a:gd name="T9" fmla="*/ 0 w 4397828"/>
              <a:gd name="T10" fmla="*/ 0 h 46990"/>
              <a:gd name="T11" fmla="*/ 4397828 w 4397828"/>
              <a:gd name="T12" fmla="*/ 46990 h 46990"/>
            </a:gdLst>
            <a:ahLst/>
            <a:cxnLst>
              <a:cxn ang="T6">
                <a:pos x="T0" y="T1"/>
              </a:cxn>
              <a:cxn ang="T7">
                <a:pos x="T2" y="T3"/>
              </a:cxn>
              <a:cxn ang="T8">
                <a:pos x="T4" y="T5"/>
              </a:cxn>
            </a:cxnLst>
            <a:rect l="T9" t="T10" r="T11" b="T12"/>
            <a:pathLst>
              <a:path w="4397828" h="46990">
                <a:moveTo>
                  <a:pt x="4397828" y="0"/>
                </a:moveTo>
                <a:lnTo>
                  <a:pt x="4397828" y="0"/>
                </a:lnTo>
                <a:lnTo>
                  <a:pt x="0" y="0"/>
                </a:lnTo>
              </a:path>
            </a:pathLst>
          </a:custGeom>
          <a:noFill/>
          <a:ln w="12700" cap="flat" cmpd="sng">
            <a:solidFill>
              <a:srgbClr val="A6A6A6"/>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endParaRPr lang="zh-CN" altLang="zh-CN">
              <a:solidFill>
                <a:srgbClr val="FFFFFF"/>
              </a:solidFill>
              <a:latin typeface="宋体" pitchFamily="2" charset="-122"/>
              <a:sym typeface="宋体" pitchFamily="2" charset="-122"/>
            </a:endParaRPr>
          </a:p>
        </p:txBody>
      </p:sp>
      <p:sp>
        <p:nvSpPr>
          <p:cNvPr id="14" name="矩形 13"/>
          <p:cNvSpPr>
            <a:spLocks noChangeArrowheads="1"/>
          </p:cNvSpPr>
          <p:nvPr/>
        </p:nvSpPr>
        <p:spPr bwMode="auto">
          <a:xfrm>
            <a:off x="1168399" y="3225009"/>
            <a:ext cx="4075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15" name="任意多边形 14"/>
          <p:cNvSpPr>
            <a:spLocks noChangeArrowheads="1"/>
          </p:cNvSpPr>
          <p:nvPr/>
        </p:nvSpPr>
        <p:spPr bwMode="auto">
          <a:xfrm>
            <a:off x="1185862" y="3875884"/>
            <a:ext cx="6302375" cy="42862"/>
          </a:xfrm>
          <a:custGeom>
            <a:avLst/>
            <a:gdLst>
              <a:gd name="T0" fmla="*/ 4397828 w 4397828"/>
              <a:gd name="T1" fmla="*/ 0 h 43180"/>
              <a:gd name="T2" fmla="*/ 4397828 w 4397828"/>
              <a:gd name="T3" fmla="*/ 0 h 43180"/>
              <a:gd name="T4" fmla="*/ 0 w 4397828"/>
              <a:gd name="T5" fmla="*/ 0 h 43180"/>
              <a:gd name="T6" fmla="*/ 0 60000 65536"/>
              <a:gd name="T7" fmla="*/ 0 60000 65536"/>
              <a:gd name="T8" fmla="*/ 0 60000 65536"/>
              <a:gd name="T9" fmla="*/ 0 w 4397828"/>
              <a:gd name="T10" fmla="*/ 0 h 43180"/>
              <a:gd name="T11" fmla="*/ 4397828 w 4397828"/>
              <a:gd name="T12" fmla="*/ 43180 h 43180"/>
            </a:gdLst>
            <a:ahLst/>
            <a:cxnLst>
              <a:cxn ang="T6">
                <a:pos x="T0" y="T1"/>
              </a:cxn>
              <a:cxn ang="T7">
                <a:pos x="T2" y="T3"/>
              </a:cxn>
              <a:cxn ang="T8">
                <a:pos x="T4" y="T5"/>
              </a:cxn>
            </a:cxnLst>
            <a:rect l="T9" t="T10" r="T11" b="T12"/>
            <a:pathLst>
              <a:path w="4397828" h="43180">
                <a:moveTo>
                  <a:pt x="4397828" y="0"/>
                </a:moveTo>
                <a:lnTo>
                  <a:pt x="4397828" y="0"/>
                </a:lnTo>
                <a:lnTo>
                  <a:pt x="0" y="0"/>
                </a:lnTo>
              </a:path>
            </a:pathLst>
          </a:custGeom>
          <a:noFill/>
          <a:ln w="12700" cap="flat" cmpd="sng">
            <a:solidFill>
              <a:srgbClr val="A6A6A6"/>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endParaRPr lang="zh-CN" altLang="zh-CN">
              <a:solidFill>
                <a:srgbClr val="FFFFFF"/>
              </a:solidFill>
              <a:latin typeface="宋体" pitchFamily="2" charset="-122"/>
              <a:sym typeface="宋体" pitchFamily="2" charset="-122"/>
            </a:endParaRPr>
          </a:p>
        </p:txBody>
      </p:sp>
      <p:sp>
        <p:nvSpPr>
          <p:cNvPr id="16" name="矩形 15"/>
          <p:cNvSpPr>
            <a:spLocks noChangeArrowheads="1"/>
          </p:cNvSpPr>
          <p:nvPr/>
        </p:nvSpPr>
        <p:spPr bwMode="auto">
          <a:xfrm>
            <a:off x="1168399" y="4063209"/>
            <a:ext cx="4822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r>
              <a:rPr lang="zh-CN" altLang="en-US" sz="1200" dirty="0">
                <a:solidFill>
                  <a:schemeClr val="bg1"/>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17" name="任意多边形 16"/>
          <p:cNvSpPr>
            <a:spLocks noChangeArrowheads="1"/>
          </p:cNvSpPr>
          <p:nvPr/>
        </p:nvSpPr>
        <p:spPr bwMode="auto">
          <a:xfrm>
            <a:off x="1185862" y="4861721"/>
            <a:ext cx="6707187" cy="44450"/>
          </a:xfrm>
          <a:custGeom>
            <a:avLst/>
            <a:gdLst>
              <a:gd name="T0" fmla="*/ 4397828 w 4397828"/>
              <a:gd name="T1" fmla="*/ 0 h 45720"/>
              <a:gd name="T2" fmla="*/ 4397828 w 4397828"/>
              <a:gd name="T3" fmla="*/ 0 h 45720"/>
              <a:gd name="T4" fmla="*/ 0 w 4397828"/>
              <a:gd name="T5" fmla="*/ 0 h 45720"/>
              <a:gd name="T6" fmla="*/ 0 60000 65536"/>
              <a:gd name="T7" fmla="*/ 0 60000 65536"/>
              <a:gd name="T8" fmla="*/ 0 60000 65536"/>
              <a:gd name="T9" fmla="*/ 0 w 4397828"/>
              <a:gd name="T10" fmla="*/ 0 h 45720"/>
              <a:gd name="T11" fmla="*/ 4397828 w 4397828"/>
              <a:gd name="T12" fmla="*/ 45720 h 45720"/>
            </a:gdLst>
            <a:ahLst/>
            <a:cxnLst>
              <a:cxn ang="T6">
                <a:pos x="T0" y="T1"/>
              </a:cxn>
              <a:cxn ang="T7">
                <a:pos x="T2" y="T3"/>
              </a:cxn>
              <a:cxn ang="T8">
                <a:pos x="T4" y="T5"/>
              </a:cxn>
            </a:cxnLst>
            <a:rect l="T9" t="T10" r="T11" b="T12"/>
            <a:pathLst>
              <a:path w="4397828" h="45720">
                <a:moveTo>
                  <a:pt x="4397828" y="0"/>
                </a:moveTo>
                <a:lnTo>
                  <a:pt x="4397828" y="0"/>
                </a:lnTo>
                <a:lnTo>
                  <a:pt x="0" y="0"/>
                </a:lnTo>
              </a:path>
            </a:pathLst>
          </a:custGeom>
          <a:noFill/>
          <a:ln w="12700" cap="flat" cmpd="sng">
            <a:solidFill>
              <a:srgbClr val="A6A6A6"/>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endParaRPr lang="zh-CN" altLang="zh-CN">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22210323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1750"/>
                            </p:stCondLst>
                            <p:childTnLst>
                              <p:par>
                                <p:cTn id="47" presetID="2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par>
                          <p:cTn id="50" fill="hold">
                            <p:stCondLst>
                              <p:cond delay="2250"/>
                            </p:stCondLst>
                            <p:childTnLst>
                              <p:par>
                                <p:cTn id="51" presetID="22" presetClass="entr" presetSubtype="4"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500"/>
                                        <p:tgtEl>
                                          <p:spTgt spid="12"/>
                                        </p:tgtEl>
                                      </p:cBhvr>
                                    </p:animEffect>
                                  </p:childTnLst>
                                </p:cTn>
                              </p:par>
                            </p:childTnLst>
                          </p:cTn>
                        </p:par>
                        <p:par>
                          <p:cTn id="54" fill="hold">
                            <p:stCondLst>
                              <p:cond delay="275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3250"/>
                            </p:stCondLst>
                            <p:childTnLst>
                              <p:par>
                                <p:cTn id="59" presetID="22" presetClass="entr" presetSubtype="8"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animBg="1"/>
      <p:bldP spid="12" grpId="0"/>
      <p:bldP spid="13" grpId="0" animBg="1"/>
      <p:bldP spid="14" grpId="0"/>
      <p:bldP spid="15" grpId="0" animBg="1"/>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632618" y="3932287"/>
            <a:ext cx="73597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1200" dirty="0">
                <a:solidFill>
                  <a:srgbClr val="A6A6A6"/>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a:t>
            </a:r>
            <a:r>
              <a:rPr lang="zh-CN" altLang="en-US" sz="1200" dirty="0" smtClean="0">
                <a:solidFill>
                  <a:srgbClr val="A6A6A6"/>
                </a:solidFill>
                <a:latin typeface="微软雅黑" pitchFamily="34" charset="-122"/>
                <a:ea typeface="微软雅黑" pitchFamily="34" charset="-122"/>
                <a:sym typeface="微软雅黑" pitchFamily="34" charset="-122"/>
              </a:rPr>
              <a:t>文本</a:t>
            </a:r>
            <a:r>
              <a:rPr lang="zh-CN" altLang="en-US" sz="1200" dirty="0">
                <a:solidFill>
                  <a:srgbClr val="A6A6A6"/>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a:t>
            </a:r>
            <a:r>
              <a:rPr lang="zh-CN" altLang="en-US" sz="1200" dirty="0" smtClean="0">
                <a:solidFill>
                  <a:srgbClr val="A6A6A6"/>
                </a:solidFill>
                <a:latin typeface="微软雅黑" pitchFamily="34" charset="-122"/>
                <a:ea typeface="微软雅黑" pitchFamily="34" charset="-122"/>
                <a:sym typeface="微软雅黑" pitchFamily="34" charset="-122"/>
              </a:rPr>
              <a:t>文本</a:t>
            </a:r>
            <a:endParaRPr lang="zh-CN" altLang="en-US" sz="1200" dirty="0">
              <a:solidFill>
                <a:srgbClr val="A6A6A6"/>
              </a:solidFill>
              <a:latin typeface="微软雅黑" pitchFamily="34" charset="-122"/>
              <a:ea typeface="微软雅黑" pitchFamily="34" charset="-122"/>
              <a:sym typeface="微软雅黑" pitchFamily="34" charset="-122"/>
            </a:endParaRPr>
          </a:p>
        </p:txBody>
      </p:sp>
      <p:sp>
        <p:nvSpPr>
          <p:cNvPr id="9" name="直接连接符 8"/>
          <p:cNvSpPr>
            <a:spLocks noChangeShapeType="1"/>
          </p:cNvSpPr>
          <p:nvPr/>
        </p:nvSpPr>
        <p:spPr bwMode="auto">
          <a:xfrm>
            <a:off x="596106" y="3917999"/>
            <a:ext cx="7951788" cy="0"/>
          </a:xfrm>
          <a:prstGeom prst="line">
            <a:avLst/>
          </a:prstGeom>
          <a:noFill/>
          <a:ln w="15875" cmpd="sng">
            <a:solidFill>
              <a:srgbClr val="7F7F7F"/>
            </a:solidFill>
            <a:bevel/>
            <a:headEnd/>
            <a:tailEnd/>
          </a:ln>
          <a:extLst>
            <a:ext uri="{909E8E84-426E-40DD-AFC4-6F175D3DCCD1}">
              <a14:hiddenFill xmlns:a14="http://schemas.microsoft.com/office/drawing/2010/main">
                <a:noFill/>
              </a14:hiddenFill>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0" name="TextBox 164"/>
          <p:cNvSpPr>
            <a:spLocks noChangeArrowheads="1"/>
          </p:cNvSpPr>
          <p:nvPr/>
        </p:nvSpPr>
        <p:spPr bwMode="auto">
          <a:xfrm>
            <a:off x="638969" y="3579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1600" dirty="0">
                <a:solidFill>
                  <a:srgbClr val="F2F2F2"/>
                </a:solidFill>
                <a:latin typeface="微软雅黑" pitchFamily="34" charset="-122"/>
                <a:ea typeface="微软雅黑" pitchFamily="34" charset="-122"/>
                <a:sym typeface="Arial" pitchFamily="34" charset="0"/>
              </a:rPr>
              <a:t>添加标题</a:t>
            </a:r>
            <a:endParaRPr lang="zh-CN" altLang="en-US" dirty="0">
              <a:solidFill>
                <a:srgbClr val="F2F2F2"/>
              </a:solidFill>
            </a:endParaRPr>
          </a:p>
        </p:txBody>
      </p:sp>
      <p:grpSp>
        <p:nvGrpSpPr>
          <p:cNvPr id="14" name="组合 13"/>
          <p:cNvGrpSpPr/>
          <p:nvPr/>
        </p:nvGrpSpPr>
        <p:grpSpPr>
          <a:xfrm>
            <a:off x="1048544" y="1453865"/>
            <a:ext cx="1990725" cy="1990725"/>
            <a:chOff x="1048544" y="1453865"/>
            <a:chExt cx="1990725" cy="1990725"/>
          </a:xfrm>
          <a:solidFill>
            <a:srgbClr val="FFFFFF">
              <a:alpha val="30196"/>
            </a:srgbClr>
          </a:solidFill>
        </p:grpSpPr>
        <p:sp>
          <p:nvSpPr>
            <p:cNvPr id="2" name="Freeform 8"/>
            <p:cNvSpPr>
              <a:spLocks noChangeArrowheads="1"/>
            </p:cNvSpPr>
            <p:nvPr/>
          </p:nvSpPr>
          <p:spPr bwMode="auto">
            <a:xfrm>
              <a:off x="1048544" y="1453865"/>
              <a:ext cx="1990725" cy="1990725"/>
            </a:xfrm>
            <a:custGeom>
              <a:avLst/>
              <a:gdLst>
                <a:gd name="T0" fmla="*/ 75462 w 254"/>
                <a:gd name="T1" fmla="*/ 0 h 254"/>
                <a:gd name="T2" fmla="*/ 75462 w 254"/>
                <a:gd name="T3" fmla="*/ 75462 h 254"/>
                <a:gd name="T4" fmla="*/ 10698 w 254"/>
                <a:gd name="T5" fmla="*/ 36218 h 254"/>
                <a:gd name="T6" fmla="*/ 0 w 254"/>
                <a:gd name="T7" fmla="*/ 75462 h 254"/>
                <a:gd name="T8" fmla="*/ 75462 w 254"/>
                <a:gd name="T9" fmla="*/ 150900 h 254"/>
                <a:gd name="T10" fmla="*/ 150900 w 254"/>
                <a:gd name="T11" fmla="*/ 75462 h 254"/>
                <a:gd name="T12" fmla="*/ 75462 w 254"/>
                <a:gd name="T13" fmla="*/ 0 h 254"/>
                <a:gd name="T14" fmla="*/ 0 60000 65536"/>
                <a:gd name="T15" fmla="*/ 0 60000 65536"/>
                <a:gd name="T16" fmla="*/ 0 60000 65536"/>
                <a:gd name="T17" fmla="*/ 0 60000 65536"/>
                <a:gd name="T18" fmla="*/ 0 60000 65536"/>
                <a:gd name="T19" fmla="*/ 0 60000 65536"/>
                <a:gd name="T20" fmla="*/ 0 60000 65536"/>
                <a:gd name="T21" fmla="*/ 0 w 254"/>
                <a:gd name="T22" fmla="*/ 0 h 254"/>
                <a:gd name="T23" fmla="*/ 254 w 25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254">
                  <a:moveTo>
                    <a:pt x="127" y="0"/>
                  </a:moveTo>
                  <a:cubicBezTo>
                    <a:pt x="127" y="127"/>
                    <a:pt x="127" y="127"/>
                    <a:pt x="127" y="127"/>
                  </a:cubicBezTo>
                  <a:cubicBezTo>
                    <a:pt x="18" y="61"/>
                    <a:pt x="18" y="61"/>
                    <a:pt x="18" y="61"/>
                  </a:cubicBezTo>
                  <a:cubicBezTo>
                    <a:pt x="7" y="80"/>
                    <a:pt x="0" y="103"/>
                    <a:pt x="0" y="127"/>
                  </a:cubicBezTo>
                  <a:cubicBezTo>
                    <a:pt x="0" y="197"/>
                    <a:pt x="57" y="254"/>
                    <a:pt x="127" y="254"/>
                  </a:cubicBezTo>
                  <a:cubicBezTo>
                    <a:pt x="197" y="254"/>
                    <a:pt x="254" y="197"/>
                    <a:pt x="254" y="127"/>
                  </a:cubicBezTo>
                  <a:cubicBezTo>
                    <a:pt x="254" y="56"/>
                    <a:pt x="197" y="0"/>
                    <a:pt x="127"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3" name="Oval 9"/>
            <p:cNvSpPr>
              <a:spLocks noChangeArrowheads="1"/>
            </p:cNvSpPr>
            <p:nvPr/>
          </p:nvSpPr>
          <p:spPr bwMode="auto">
            <a:xfrm>
              <a:off x="1261269" y="1657065"/>
              <a:ext cx="1574800" cy="157480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1" name="TextBox 682"/>
            <p:cNvSpPr>
              <a:spLocks noChangeArrowheads="1"/>
            </p:cNvSpPr>
            <p:nvPr/>
          </p:nvSpPr>
          <p:spPr bwMode="auto">
            <a:xfrm>
              <a:off x="1439069" y="1938052"/>
              <a:ext cx="1277937" cy="923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5400" b="1" dirty="0">
                  <a:solidFill>
                    <a:srgbClr val="F2F2F2"/>
                  </a:solidFill>
                  <a:latin typeface="方正中等线简体" pitchFamily="2" charset="-122"/>
                  <a:ea typeface="方正中等线简体" pitchFamily="2" charset="-122"/>
                  <a:sym typeface="方正中等线简体" pitchFamily="2" charset="-122"/>
                </a:rPr>
                <a:t>80</a:t>
              </a:r>
              <a:r>
                <a:rPr lang="en-US" sz="2800" b="1" dirty="0">
                  <a:solidFill>
                    <a:srgbClr val="F2F2F2"/>
                  </a:solidFill>
                  <a:latin typeface="方正中等线简体" pitchFamily="2" charset="-122"/>
                  <a:ea typeface="方正中等线简体" pitchFamily="2" charset="-122"/>
                  <a:sym typeface="方正中等线简体" pitchFamily="2" charset="-122"/>
                </a:rPr>
                <a:t>%</a:t>
              </a:r>
              <a:endParaRPr lang="zh-CN" altLang="en-US" sz="4800" b="1" dirty="0">
                <a:solidFill>
                  <a:srgbClr val="F2F2F2"/>
                </a:solidFill>
                <a:latin typeface="方正中等线简体" pitchFamily="2" charset="-122"/>
                <a:ea typeface="方正中等线简体" pitchFamily="2" charset="-122"/>
                <a:sym typeface="方正中等线简体" pitchFamily="2" charset="-122"/>
              </a:endParaRPr>
            </a:p>
          </p:txBody>
        </p:sp>
      </p:grpSp>
      <p:grpSp>
        <p:nvGrpSpPr>
          <p:cNvPr id="15" name="组合 14"/>
          <p:cNvGrpSpPr/>
          <p:nvPr/>
        </p:nvGrpSpPr>
        <p:grpSpPr>
          <a:xfrm>
            <a:off x="3588544" y="1453865"/>
            <a:ext cx="1879600" cy="1990725"/>
            <a:chOff x="3588544" y="1453865"/>
            <a:chExt cx="1879600" cy="1990725"/>
          </a:xfrm>
          <a:solidFill>
            <a:srgbClr val="FFFFFF">
              <a:alpha val="30196"/>
            </a:srgbClr>
          </a:solidFill>
        </p:grpSpPr>
        <p:sp>
          <p:nvSpPr>
            <p:cNvPr id="4" name="Freeform 13"/>
            <p:cNvSpPr>
              <a:spLocks noChangeArrowheads="1"/>
            </p:cNvSpPr>
            <p:nvPr/>
          </p:nvSpPr>
          <p:spPr bwMode="auto">
            <a:xfrm>
              <a:off x="3588544" y="1453865"/>
              <a:ext cx="1879600" cy="1990725"/>
            </a:xfrm>
            <a:custGeom>
              <a:avLst/>
              <a:gdLst>
                <a:gd name="T0" fmla="*/ 66881 w 240"/>
                <a:gd name="T1" fmla="*/ 0 h 254"/>
                <a:gd name="T2" fmla="*/ 66881 w 240"/>
                <a:gd name="T3" fmla="*/ 75462 h 254"/>
                <a:gd name="T4" fmla="*/ 0 w 240"/>
                <a:gd name="T5" fmla="*/ 108659 h 254"/>
                <a:gd name="T6" fmla="*/ 66881 w 240"/>
                <a:gd name="T7" fmla="*/ 150900 h 254"/>
                <a:gd name="T8" fmla="*/ 142159 w 240"/>
                <a:gd name="T9" fmla="*/ 75462 h 254"/>
                <a:gd name="T10" fmla="*/ 66881 w 240"/>
                <a:gd name="T11" fmla="*/ 0 h 254"/>
                <a:gd name="T12" fmla="*/ 0 60000 65536"/>
                <a:gd name="T13" fmla="*/ 0 60000 65536"/>
                <a:gd name="T14" fmla="*/ 0 60000 65536"/>
                <a:gd name="T15" fmla="*/ 0 60000 65536"/>
                <a:gd name="T16" fmla="*/ 0 60000 65536"/>
                <a:gd name="T17" fmla="*/ 0 60000 65536"/>
                <a:gd name="T18" fmla="*/ 0 w 240"/>
                <a:gd name="T19" fmla="*/ 0 h 254"/>
                <a:gd name="T20" fmla="*/ 240 w 240"/>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240" h="254">
                  <a:moveTo>
                    <a:pt x="113" y="0"/>
                  </a:moveTo>
                  <a:cubicBezTo>
                    <a:pt x="113" y="127"/>
                    <a:pt x="113" y="127"/>
                    <a:pt x="113" y="127"/>
                  </a:cubicBezTo>
                  <a:cubicBezTo>
                    <a:pt x="0" y="183"/>
                    <a:pt x="0" y="183"/>
                    <a:pt x="0" y="183"/>
                  </a:cubicBezTo>
                  <a:cubicBezTo>
                    <a:pt x="20" y="225"/>
                    <a:pt x="64" y="254"/>
                    <a:pt x="113" y="254"/>
                  </a:cubicBezTo>
                  <a:cubicBezTo>
                    <a:pt x="184" y="254"/>
                    <a:pt x="240" y="197"/>
                    <a:pt x="240" y="127"/>
                  </a:cubicBezTo>
                  <a:cubicBezTo>
                    <a:pt x="240" y="56"/>
                    <a:pt x="184" y="0"/>
                    <a:pt x="113"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5" name="Oval 14"/>
            <p:cNvSpPr>
              <a:spLocks noChangeArrowheads="1"/>
            </p:cNvSpPr>
            <p:nvPr/>
          </p:nvSpPr>
          <p:spPr bwMode="auto">
            <a:xfrm>
              <a:off x="3690144" y="1657065"/>
              <a:ext cx="1574800" cy="157480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2" name="TextBox 682"/>
            <p:cNvSpPr>
              <a:spLocks noChangeArrowheads="1"/>
            </p:cNvSpPr>
            <p:nvPr/>
          </p:nvSpPr>
          <p:spPr bwMode="auto">
            <a:xfrm>
              <a:off x="3877469" y="1938052"/>
              <a:ext cx="1277937" cy="923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5400" b="1" dirty="0">
                  <a:solidFill>
                    <a:srgbClr val="F2F2F2"/>
                  </a:solidFill>
                  <a:latin typeface="方正中等线简体" pitchFamily="2" charset="-122"/>
                  <a:ea typeface="方正中等线简体" pitchFamily="2" charset="-122"/>
                  <a:sym typeface="方正中等线简体" pitchFamily="2" charset="-122"/>
                </a:rPr>
                <a:t>70</a:t>
              </a:r>
              <a:r>
                <a:rPr lang="en-US" sz="2800" b="1" dirty="0">
                  <a:solidFill>
                    <a:srgbClr val="F2F2F2"/>
                  </a:solidFill>
                  <a:latin typeface="方正中等线简体" pitchFamily="2" charset="-122"/>
                  <a:ea typeface="方正中等线简体" pitchFamily="2" charset="-122"/>
                  <a:sym typeface="方正中等线简体" pitchFamily="2" charset="-122"/>
                </a:rPr>
                <a:t>%</a:t>
              </a:r>
              <a:endParaRPr lang="zh-CN" altLang="en-US" sz="4800" b="1" dirty="0">
                <a:solidFill>
                  <a:srgbClr val="F2F2F2"/>
                </a:solidFill>
                <a:latin typeface="方正中等线简体" pitchFamily="2" charset="-122"/>
                <a:ea typeface="方正中等线简体" pitchFamily="2" charset="-122"/>
                <a:sym typeface="方正中等线简体" pitchFamily="2" charset="-122"/>
              </a:endParaRPr>
            </a:p>
          </p:txBody>
        </p:sp>
      </p:grpSp>
      <p:grpSp>
        <p:nvGrpSpPr>
          <p:cNvPr id="16" name="组合 15"/>
          <p:cNvGrpSpPr/>
          <p:nvPr/>
        </p:nvGrpSpPr>
        <p:grpSpPr>
          <a:xfrm>
            <a:off x="6119019" y="1453865"/>
            <a:ext cx="1785937" cy="1990725"/>
            <a:chOff x="6119019" y="1453865"/>
            <a:chExt cx="1785937" cy="1990725"/>
          </a:xfrm>
          <a:solidFill>
            <a:srgbClr val="FFFFFF">
              <a:alpha val="30196"/>
            </a:srgbClr>
          </a:solidFill>
        </p:grpSpPr>
        <p:sp>
          <p:nvSpPr>
            <p:cNvPr id="6" name="Freeform 18"/>
            <p:cNvSpPr>
              <a:spLocks noChangeArrowheads="1"/>
            </p:cNvSpPr>
            <p:nvPr/>
          </p:nvSpPr>
          <p:spPr bwMode="auto">
            <a:xfrm>
              <a:off x="6393656" y="1453865"/>
              <a:ext cx="1511300" cy="1990725"/>
            </a:xfrm>
            <a:custGeom>
              <a:avLst/>
              <a:gdLst>
                <a:gd name="T0" fmla="*/ 39126 w 193"/>
                <a:gd name="T1" fmla="*/ 0 h 254"/>
                <a:gd name="T2" fmla="*/ 39126 w 193"/>
                <a:gd name="T3" fmla="*/ 75462 h 254"/>
                <a:gd name="T4" fmla="*/ 0 w 193"/>
                <a:gd name="T5" fmla="*/ 140201 h 254"/>
                <a:gd name="T6" fmla="*/ 39126 w 193"/>
                <a:gd name="T7" fmla="*/ 150900 h 254"/>
                <a:gd name="T8" fmla="*/ 114260 w 193"/>
                <a:gd name="T9" fmla="*/ 75462 h 254"/>
                <a:gd name="T10" fmla="*/ 39126 w 193"/>
                <a:gd name="T11" fmla="*/ 0 h 254"/>
                <a:gd name="T12" fmla="*/ 0 60000 65536"/>
                <a:gd name="T13" fmla="*/ 0 60000 65536"/>
                <a:gd name="T14" fmla="*/ 0 60000 65536"/>
                <a:gd name="T15" fmla="*/ 0 60000 65536"/>
                <a:gd name="T16" fmla="*/ 0 60000 65536"/>
                <a:gd name="T17" fmla="*/ 0 60000 65536"/>
                <a:gd name="T18" fmla="*/ 0 w 193"/>
                <a:gd name="T19" fmla="*/ 0 h 254"/>
                <a:gd name="T20" fmla="*/ 193 w 193"/>
                <a:gd name="T21" fmla="*/ 254 h 254"/>
              </a:gdLst>
              <a:ahLst/>
              <a:cxnLst>
                <a:cxn ang="T12">
                  <a:pos x="T0" y="T1"/>
                </a:cxn>
                <a:cxn ang="T13">
                  <a:pos x="T2" y="T3"/>
                </a:cxn>
                <a:cxn ang="T14">
                  <a:pos x="T4" y="T5"/>
                </a:cxn>
                <a:cxn ang="T15">
                  <a:pos x="T6" y="T7"/>
                </a:cxn>
                <a:cxn ang="T16">
                  <a:pos x="T8" y="T9"/>
                </a:cxn>
                <a:cxn ang="T17">
                  <a:pos x="T10" y="T11"/>
                </a:cxn>
              </a:cxnLst>
              <a:rect l="T18" t="T19" r="T20" b="T21"/>
              <a:pathLst>
                <a:path w="193" h="254">
                  <a:moveTo>
                    <a:pt x="66" y="0"/>
                  </a:moveTo>
                  <a:cubicBezTo>
                    <a:pt x="66" y="127"/>
                    <a:pt x="66" y="127"/>
                    <a:pt x="66" y="127"/>
                  </a:cubicBezTo>
                  <a:cubicBezTo>
                    <a:pt x="0" y="236"/>
                    <a:pt x="0" y="236"/>
                    <a:pt x="0" y="236"/>
                  </a:cubicBezTo>
                  <a:cubicBezTo>
                    <a:pt x="19" y="247"/>
                    <a:pt x="42" y="254"/>
                    <a:pt x="66" y="254"/>
                  </a:cubicBezTo>
                  <a:cubicBezTo>
                    <a:pt x="136" y="254"/>
                    <a:pt x="193" y="197"/>
                    <a:pt x="193" y="127"/>
                  </a:cubicBezTo>
                  <a:cubicBezTo>
                    <a:pt x="193" y="56"/>
                    <a:pt x="136" y="0"/>
                    <a:pt x="6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F2F2F2"/>
                </a:solidFill>
                <a:sym typeface="宋体" pitchFamily="2" charset="-122"/>
              </a:endParaRPr>
            </a:p>
          </p:txBody>
        </p:sp>
        <p:sp>
          <p:nvSpPr>
            <p:cNvPr id="7" name="Oval 19"/>
            <p:cNvSpPr>
              <a:spLocks noChangeArrowheads="1"/>
            </p:cNvSpPr>
            <p:nvPr/>
          </p:nvSpPr>
          <p:spPr bwMode="auto">
            <a:xfrm>
              <a:off x="6119019" y="1657065"/>
              <a:ext cx="1574800" cy="157480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F2F2F2"/>
                </a:solidFill>
                <a:sym typeface="宋体" pitchFamily="2" charset="-122"/>
              </a:endParaRPr>
            </a:p>
          </p:txBody>
        </p:sp>
        <p:sp>
          <p:nvSpPr>
            <p:cNvPr id="13" name="TextBox 682"/>
            <p:cNvSpPr>
              <a:spLocks noChangeArrowheads="1"/>
            </p:cNvSpPr>
            <p:nvPr/>
          </p:nvSpPr>
          <p:spPr bwMode="auto">
            <a:xfrm>
              <a:off x="6346031" y="1938052"/>
              <a:ext cx="1276350" cy="923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sz="5400" b="1" dirty="0">
                  <a:solidFill>
                    <a:srgbClr val="F2F2F2"/>
                  </a:solidFill>
                  <a:latin typeface="方正中等线简体" pitchFamily="2" charset="-122"/>
                  <a:ea typeface="方正中等线简体" pitchFamily="2" charset="-122"/>
                  <a:sym typeface="方正中等线简体" pitchFamily="2" charset="-122"/>
                </a:rPr>
                <a:t>60</a:t>
              </a:r>
              <a:r>
                <a:rPr lang="en-US" sz="2800" b="1" dirty="0">
                  <a:solidFill>
                    <a:srgbClr val="F2F2F2"/>
                  </a:solidFill>
                  <a:latin typeface="方正中等线简体" pitchFamily="2" charset="-122"/>
                  <a:ea typeface="方正中等线简体" pitchFamily="2" charset="-122"/>
                  <a:sym typeface="方正中等线简体" pitchFamily="2" charset="-122"/>
                </a:rPr>
                <a:t>%</a:t>
              </a:r>
              <a:endParaRPr lang="zh-CN" altLang="en-US" sz="4800" b="1" dirty="0">
                <a:solidFill>
                  <a:srgbClr val="F2F2F2"/>
                </a:solidFill>
                <a:latin typeface="方正中等线简体" pitchFamily="2" charset="-122"/>
                <a:ea typeface="方正中等线简体" pitchFamily="2" charset="-122"/>
                <a:sym typeface="方正中等线简体" pitchFamily="2" charset="-122"/>
              </a:endParaRPr>
            </a:p>
          </p:txBody>
        </p:sp>
      </p:grpSp>
    </p:spTree>
    <p:extLst>
      <p:ext uri="{BB962C8B-B14F-4D97-AF65-F5344CB8AC3E}">
        <p14:creationId xmlns:p14="http://schemas.microsoft.com/office/powerpoint/2010/main" val="187907546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nodeType="withEffect">
                                  <p:stCondLst>
                                    <p:cond delay="50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4"/>
                                        </p:tgtEl>
                                      </p:cBhvr>
                                    </p:animEffect>
                                    <p:animScale>
                                      <p:cBhvr>
                                        <p:cTn id="26" dur="250" autoRev="1" fill="hold"/>
                                        <p:tgtEl>
                                          <p:spTgt spid="14"/>
                                        </p:tgtEl>
                                      </p:cBhvr>
                                      <p:by x="105000" y="105000"/>
                                    </p:animScale>
                                  </p:childTnLst>
                                </p:cTn>
                              </p:par>
                              <p:par>
                                <p:cTn id="27" presetID="26" presetClass="emph" presetSubtype="0" fill="hold" nodeType="withEffect">
                                  <p:stCondLst>
                                    <p:cond delay="250"/>
                                  </p:stCondLst>
                                  <p:childTnLst>
                                    <p:animEffect transition="out" filter="fade">
                                      <p:cBhvr>
                                        <p:cTn id="28" dur="500" tmFilter="0, 0; .2, .5; .8, .5; 1, 0"/>
                                        <p:tgtEl>
                                          <p:spTgt spid="15"/>
                                        </p:tgtEl>
                                      </p:cBhvr>
                                    </p:animEffect>
                                    <p:animScale>
                                      <p:cBhvr>
                                        <p:cTn id="29" dur="250" autoRev="1" fill="hold"/>
                                        <p:tgtEl>
                                          <p:spTgt spid="15"/>
                                        </p:tgtEl>
                                      </p:cBhvr>
                                      <p:by x="105000" y="105000"/>
                                    </p:animScale>
                                  </p:childTnLst>
                                </p:cTn>
                              </p:par>
                              <p:par>
                                <p:cTn id="30" presetID="26" presetClass="emph" presetSubtype="0" fill="hold" nodeType="withEffect">
                                  <p:stCondLst>
                                    <p:cond delay="500"/>
                                  </p:stCondLst>
                                  <p:childTnLst>
                                    <p:animEffect transition="out" filter="fade">
                                      <p:cBhvr>
                                        <p:cTn id="31" dur="500" tmFilter="0, 0; .2, .5; .8, .5; 1, 0"/>
                                        <p:tgtEl>
                                          <p:spTgt spid="16"/>
                                        </p:tgtEl>
                                      </p:cBhvr>
                                    </p:animEffect>
                                    <p:animScale>
                                      <p:cBhvr>
                                        <p:cTn id="32" dur="250" autoRev="1" fill="hold"/>
                                        <p:tgtEl>
                                          <p:spTgt spid="16"/>
                                        </p:tgtEl>
                                      </p:cBhvr>
                                      <p:by x="105000" y="105000"/>
                                    </p:animScale>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4000"/>
                            </p:stCondLst>
                            <p:childTnLst>
                              <p:par>
                                <p:cTn id="42" presetID="22" presetClass="entr" presetSubtype="4" fill="hold" grpId="0" nodeType="afterEffect">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0" y="0"/>
            <a:ext cx="9144000" cy="514350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 lastClr="FFFFFF"/>
              </a:solidFill>
              <a:effectLst/>
              <a:uLnTx/>
              <a:uFillTx/>
              <a:latin typeface="Calibri"/>
              <a:ea typeface="宋体"/>
              <a:cs typeface="+mn-cs"/>
            </a:endParaRPr>
          </a:p>
        </p:txBody>
      </p:sp>
      <p:sp>
        <p:nvSpPr>
          <p:cNvPr id="5" name="Rectangle 17"/>
          <p:cNvSpPr>
            <a:spLocks noChangeArrowheads="1"/>
          </p:cNvSpPr>
          <p:nvPr/>
        </p:nvSpPr>
        <p:spPr bwMode="gray">
          <a:xfrm>
            <a:off x="0" y="1600422"/>
            <a:ext cx="9144000" cy="1295364"/>
          </a:xfrm>
          <a:prstGeom prst="rect">
            <a:avLst/>
          </a:prstGeom>
          <a:solidFill>
            <a:srgbClr val="17375E"/>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5397"/>
              </a:solidFill>
              <a:effectLst/>
              <a:uLnTx/>
              <a:uFillTx/>
              <a:latin typeface="Arial"/>
              <a:ea typeface="微软雅黑"/>
            </a:endParaRPr>
          </a:p>
        </p:txBody>
      </p:sp>
      <p:sp>
        <p:nvSpPr>
          <p:cNvPr id="10" name="五角星 9"/>
          <p:cNvSpPr/>
          <p:nvPr/>
        </p:nvSpPr>
        <p:spPr bwMode="auto">
          <a:xfrm>
            <a:off x="2028608"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12" name="五角星 11"/>
          <p:cNvSpPr/>
          <p:nvPr/>
        </p:nvSpPr>
        <p:spPr bwMode="auto">
          <a:xfrm>
            <a:off x="1740576"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13" name="五角星 12"/>
          <p:cNvSpPr/>
          <p:nvPr/>
        </p:nvSpPr>
        <p:spPr bwMode="auto">
          <a:xfrm>
            <a:off x="1452544"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14" name="五角星 13"/>
          <p:cNvSpPr/>
          <p:nvPr/>
        </p:nvSpPr>
        <p:spPr bwMode="auto">
          <a:xfrm>
            <a:off x="7593959"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15" name="五角星 14"/>
          <p:cNvSpPr/>
          <p:nvPr/>
        </p:nvSpPr>
        <p:spPr bwMode="auto">
          <a:xfrm>
            <a:off x="7305927"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16" name="五角星 15"/>
          <p:cNvSpPr/>
          <p:nvPr/>
        </p:nvSpPr>
        <p:spPr bwMode="auto">
          <a:xfrm>
            <a:off x="7017895" y="2146727"/>
            <a:ext cx="216024" cy="194422"/>
          </a:xfrm>
          <a:prstGeom prst="star5">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smtClean="0">
              <a:ln>
                <a:noFill/>
              </a:ln>
              <a:solidFill>
                <a:sysClr val="windowText" lastClr="000000"/>
              </a:solidFill>
              <a:effectLst/>
              <a:uLnTx/>
              <a:uFillTx/>
              <a:latin typeface="Arial" charset="0"/>
            </a:endParaRPr>
          </a:p>
        </p:txBody>
      </p:sp>
      <p:sp>
        <p:nvSpPr>
          <p:cNvPr id="20" name="TextBox 19"/>
          <p:cNvSpPr txBox="1"/>
          <p:nvPr/>
        </p:nvSpPr>
        <p:spPr>
          <a:xfrm>
            <a:off x="2280204" y="1736107"/>
            <a:ext cx="4705135"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6000" b="1" kern="0" spc="-150" dirty="0" smtClean="0">
                <a:solidFill>
                  <a:srgbClr val="FFFFFF"/>
                </a:solidFill>
              </a:rPr>
              <a:t>感谢您的聆听</a:t>
            </a:r>
            <a:endParaRPr kumimoji="0" lang="zh-CN" altLang="en-US" sz="6000" b="1" i="0" u="none" strike="noStrike" kern="0" cap="none" spc="-15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2547815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a:xfrm>
            <a:off x="1079612" y="1526233"/>
            <a:ext cx="2052228" cy="2591217"/>
          </a:xfrm>
          <a:prstGeom prst="roundRect">
            <a:avLst>
              <a:gd name="adj" fmla="val 8400"/>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3618942" y="1510497"/>
            <a:ext cx="2031325" cy="646331"/>
          </a:xfrm>
          <a:prstGeom prst="rect">
            <a:avLst/>
          </a:prstGeom>
          <a:noFill/>
        </p:spPr>
        <p:txBody>
          <a:bodyPr wrap="none" rtlCol="0">
            <a:spAutoFit/>
          </a:bodyPr>
          <a:lstStyle/>
          <a:p>
            <a:r>
              <a:rPr lang="zh-CN" altLang="en-US" sz="3600" dirty="0" smtClean="0">
                <a:solidFill>
                  <a:schemeClr val="bg1">
                    <a:lumMod val="85000"/>
                  </a:schemeClr>
                </a:solidFill>
                <a:latin typeface="微软雅黑" pitchFamily="34" charset="-122"/>
                <a:ea typeface="微软雅黑" pitchFamily="34" charset="-122"/>
              </a:rPr>
              <a:t>个人简介</a:t>
            </a:r>
            <a:endParaRPr lang="zh-CN" altLang="en-US" sz="3600" dirty="0">
              <a:solidFill>
                <a:schemeClr val="bg1">
                  <a:lumMod val="85000"/>
                </a:schemeClr>
              </a:solidFill>
              <a:latin typeface="微软雅黑" pitchFamily="34" charset="-122"/>
              <a:ea typeface="微软雅黑" pitchFamily="34" charset="-122"/>
            </a:endParaRPr>
          </a:p>
        </p:txBody>
      </p:sp>
      <p:sp>
        <p:nvSpPr>
          <p:cNvPr id="69" name="TextBox 68"/>
          <p:cNvSpPr txBox="1"/>
          <p:nvPr/>
        </p:nvSpPr>
        <p:spPr>
          <a:xfrm>
            <a:off x="3599892" y="2204847"/>
            <a:ext cx="3424335" cy="1384995"/>
          </a:xfrm>
          <a:prstGeom prst="rect">
            <a:avLst/>
          </a:prstGeom>
          <a:noFill/>
        </p:spPr>
        <p:txBody>
          <a:bodyPr wrap="none" rtlCol="0">
            <a:spAutoFit/>
          </a:bodyPr>
          <a:lstStyle/>
          <a:p>
            <a:pPr>
              <a:lnSpc>
                <a:spcPct val="150000"/>
              </a:lnSpc>
            </a:pPr>
            <a:r>
              <a:rPr lang="zh-CN" altLang="en-US" sz="1400" dirty="0" smtClean="0">
                <a:solidFill>
                  <a:schemeClr val="bg1">
                    <a:lumMod val="85000"/>
                  </a:schemeClr>
                </a:solidFill>
                <a:latin typeface="微软雅黑" pitchFamily="34" charset="-122"/>
                <a:ea typeface="微软雅黑" pitchFamily="34" charset="-122"/>
              </a:rPr>
              <a:t>姓名</a:t>
            </a:r>
            <a:r>
              <a:rPr lang="zh-CN" altLang="en-US" sz="1400" dirty="0" smtClean="0">
                <a:solidFill>
                  <a:schemeClr val="bg1">
                    <a:lumMod val="85000"/>
                  </a:schemeClr>
                </a:solidFill>
                <a:latin typeface="微软雅黑" pitchFamily="34" charset="-122"/>
                <a:ea typeface="微软雅黑" pitchFamily="34" charset="-122"/>
              </a:rPr>
              <a:t>：花木兰</a:t>
            </a:r>
            <a:r>
              <a:rPr lang="en-US" altLang="zh-CN" sz="1400" dirty="0" smtClean="0">
                <a:solidFill>
                  <a:schemeClr val="bg1">
                    <a:lumMod val="85000"/>
                  </a:schemeClr>
                </a:solidFill>
                <a:latin typeface="微软雅黑" pitchFamily="34" charset="-122"/>
                <a:ea typeface="微软雅黑" pitchFamily="34" charset="-122"/>
              </a:rPr>
              <a:t>   </a:t>
            </a:r>
            <a:r>
              <a:rPr lang="zh-CN" altLang="en-US" sz="1400" dirty="0" smtClean="0">
                <a:solidFill>
                  <a:schemeClr val="bg1">
                    <a:lumMod val="85000"/>
                  </a:schemeClr>
                </a:solidFill>
                <a:latin typeface="微软雅黑" pitchFamily="34" charset="-122"/>
                <a:ea typeface="微软雅黑" pitchFamily="34" charset="-122"/>
              </a:rPr>
              <a:t>出生年月：</a:t>
            </a:r>
            <a:r>
              <a:rPr lang="en-US" altLang="zh-CN" sz="1400" dirty="0" smtClean="0">
                <a:solidFill>
                  <a:schemeClr val="bg1">
                    <a:lumMod val="85000"/>
                  </a:schemeClr>
                </a:solidFill>
                <a:latin typeface="微软雅黑" pitchFamily="34" charset="-122"/>
                <a:ea typeface="微软雅黑" pitchFamily="34" charset="-122"/>
              </a:rPr>
              <a:t>1989</a:t>
            </a:r>
            <a:r>
              <a:rPr lang="zh-CN" altLang="en-US" sz="1400" dirty="0" smtClean="0">
                <a:solidFill>
                  <a:schemeClr val="bg1">
                    <a:lumMod val="85000"/>
                  </a:schemeClr>
                </a:solidFill>
                <a:latin typeface="微软雅黑" pitchFamily="34" charset="-122"/>
                <a:ea typeface="微软雅黑" pitchFamily="34" charset="-122"/>
              </a:rPr>
              <a:t>年</a:t>
            </a:r>
            <a:r>
              <a:rPr lang="en-US" altLang="zh-CN" sz="1400" dirty="0" smtClean="0">
                <a:solidFill>
                  <a:schemeClr val="bg1">
                    <a:lumMod val="85000"/>
                  </a:schemeClr>
                </a:solidFill>
                <a:latin typeface="微软雅黑" pitchFamily="34" charset="-122"/>
                <a:ea typeface="微软雅黑" pitchFamily="34" charset="-122"/>
              </a:rPr>
              <a:t>3</a:t>
            </a:r>
            <a:r>
              <a:rPr lang="zh-CN" altLang="en-US" sz="1400" dirty="0" smtClean="0">
                <a:solidFill>
                  <a:schemeClr val="bg1">
                    <a:lumMod val="85000"/>
                  </a:schemeClr>
                </a:solidFill>
                <a:latin typeface="微软雅黑" pitchFamily="34" charset="-122"/>
                <a:ea typeface="微软雅黑" pitchFamily="34" charset="-122"/>
              </a:rPr>
              <a:t>月</a:t>
            </a:r>
            <a:endParaRPr lang="en-US" altLang="zh-CN" sz="1400" dirty="0" smtClean="0">
              <a:solidFill>
                <a:schemeClr val="bg1">
                  <a:lumMod val="85000"/>
                </a:schemeClr>
              </a:solidFill>
              <a:latin typeface="微软雅黑" pitchFamily="34" charset="-122"/>
              <a:ea typeface="微软雅黑" pitchFamily="34" charset="-122"/>
            </a:endParaRPr>
          </a:p>
          <a:p>
            <a:pPr>
              <a:lnSpc>
                <a:spcPct val="150000"/>
              </a:lnSpc>
            </a:pPr>
            <a:r>
              <a:rPr lang="zh-CN" altLang="en-US" sz="1400" dirty="0" smtClean="0">
                <a:solidFill>
                  <a:schemeClr val="bg1">
                    <a:lumMod val="85000"/>
                  </a:schemeClr>
                </a:solidFill>
                <a:latin typeface="微软雅黑" pitchFamily="34" charset="-122"/>
                <a:ea typeface="微软雅黑" pitchFamily="34" charset="-122"/>
              </a:rPr>
              <a:t>性别：女</a:t>
            </a:r>
            <a:r>
              <a:rPr lang="en-US" altLang="zh-CN" sz="1400" dirty="0" smtClean="0">
                <a:solidFill>
                  <a:schemeClr val="bg1">
                    <a:lumMod val="85000"/>
                  </a:schemeClr>
                </a:solidFill>
                <a:latin typeface="微软雅黑" pitchFamily="34" charset="-122"/>
                <a:ea typeface="微软雅黑" pitchFamily="34" charset="-122"/>
              </a:rPr>
              <a:t>        </a:t>
            </a:r>
          </a:p>
          <a:p>
            <a:pPr>
              <a:lnSpc>
                <a:spcPct val="150000"/>
              </a:lnSpc>
            </a:pPr>
            <a:r>
              <a:rPr lang="zh-CN" altLang="en-US" sz="1400" dirty="0" smtClean="0">
                <a:solidFill>
                  <a:schemeClr val="bg1">
                    <a:lumMod val="85000"/>
                  </a:schemeClr>
                </a:solidFill>
                <a:latin typeface="微软雅黑" pitchFamily="34" charset="-122"/>
                <a:ea typeface="微软雅黑" pitchFamily="34" charset="-122"/>
              </a:rPr>
              <a:t>籍贯：安徽省合肥市</a:t>
            </a:r>
            <a:endParaRPr lang="en-US" altLang="zh-CN" sz="1400" dirty="0" smtClean="0">
              <a:solidFill>
                <a:schemeClr val="bg1">
                  <a:lumMod val="85000"/>
                </a:schemeClr>
              </a:solidFill>
              <a:latin typeface="微软雅黑" pitchFamily="34" charset="-122"/>
              <a:ea typeface="微软雅黑" pitchFamily="34" charset="-122"/>
            </a:endParaRPr>
          </a:p>
          <a:p>
            <a:pPr>
              <a:lnSpc>
                <a:spcPct val="150000"/>
              </a:lnSpc>
            </a:pPr>
            <a:r>
              <a:rPr lang="zh-CN" altLang="en-US" sz="1400" dirty="0" smtClean="0">
                <a:solidFill>
                  <a:schemeClr val="bg1">
                    <a:lumMod val="85000"/>
                  </a:schemeClr>
                </a:solidFill>
                <a:latin typeface="微软雅黑" pitchFamily="34" charset="-122"/>
                <a:ea typeface="微软雅黑" pitchFamily="34" charset="-122"/>
              </a:rPr>
              <a:t>专业：</a:t>
            </a:r>
            <a:r>
              <a:rPr lang="en-US" altLang="zh-CN" sz="1400" dirty="0" smtClean="0">
                <a:solidFill>
                  <a:schemeClr val="bg1">
                    <a:lumMod val="85000"/>
                  </a:schemeClr>
                </a:solidFill>
                <a:latin typeface="微软雅黑" pitchFamily="34" charset="-122"/>
                <a:ea typeface="微软雅黑" pitchFamily="34" charset="-122"/>
              </a:rPr>
              <a:t>PPT</a:t>
            </a:r>
            <a:r>
              <a:rPr lang="zh-CN" altLang="en-US" sz="1400" dirty="0" smtClean="0">
                <a:solidFill>
                  <a:schemeClr val="bg1">
                    <a:lumMod val="85000"/>
                  </a:schemeClr>
                </a:solidFill>
                <a:latin typeface="微软雅黑" pitchFamily="34" charset="-122"/>
                <a:ea typeface="微软雅黑" pitchFamily="34" charset="-122"/>
              </a:rPr>
              <a:t>设计师    求职意向：设计总监</a:t>
            </a:r>
            <a:endParaRPr lang="en-US" altLang="zh-CN" sz="1400" dirty="0" smtClean="0">
              <a:solidFill>
                <a:schemeClr val="bg1">
                  <a:lumMod val="85000"/>
                </a:schemeClr>
              </a:solidFill>
              <a:latin typeface="微软雅黑" pitchFamily="34" charset="-122"/>
              <a:ea typeface="微软雅黑" pitchFamily="34" charset="-122"/>
            </a:endParaRPr>
          </a:p>
        </p:txBody>
      </p:sp>
      <p:cxnSp>
        <p:nvCxnSpPr>
          <p:cNvPr id="70" name="直接连接符 69"/>
          <p:cNvCxnSpPr/>
          <p:nvPr/>
        </p:nvCxnSpPr>
        <p:spPr>
          <a:xfrm>
            <a:off x="3731357" y="3624303"/>
            <a:ext cx="320435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659349" y="3769224"/>
            <a:ext cx="817853" cy="400110"/>
          </a:xfrm>
          <a:prstGeom prst="rect">
            <a:avLst/>
          </a:prstGeom>
          <a:noFill/>
        </p:spPr>
        <p:txBody>
          <a:bodyPr wrap="none" rtlCol="0">
            <a:spAutoFit/>
          </a:bodyPr>
          <a:lstStyle/>
          <a:p>
            <a:r>
              <a:rPr lang="en-US" altLang="zh-CN" sz="2000" dirty="0" smtClean="0">
                <a:solidFill>
                  <a:schemeClr val="bg1">
                    <a:lumMod val="85000"/>
                  </a:schemeClr>
                </a:solidFill>
                <a:latin typeface="微软雅黑" pitchFamily="34" charset="-122"/>
                <a:ea typeface="微软雅黑" pitchFamily="34" charset="-122"/>
              </a:rPr>
              <a:t>80</a:t>
            </a:r>
            <a:r>
              <a:rPr lang="zh-CN" altLang="en-US" sz="2000" dirty="0" smtClean="0">
                <a:solidFill>
                  <a:schemeClr val="bg1">
                    <a:lumMod val="85000"/>
                  </a:schemeClr>
                </a:solidFill>
                <a:latin typeface="微软雅黑" pitchFamily="34" charset="-122"/>
                <a:ea typeface="微软雅黑" pitchFamily="34" charset="-122"/>
              </a:rPr>
              <a:t>后 </a:t>
            </a:r>
            <a:endParaRPr lang="zh-CN" altLang="en-US" sz="2000" dirty="0">
              <a:solidFill>
                <a:schemeClr val="bg1">
                  <a:lumMod val="85000"/>
                </a:schemeClr>
              </a:solidFill>
              <a:latin typeface="微软雅黑" pitchFamily="34" charset="-122"/>
              <a:ea typeface="微软雅黑" pitchFamily="34" charset="-122"/>
            </a:endParaRPr>
          </a:p>
        </p:txBody>
      </p:sp>
      <p:sp>
        <p:nvSpPr>
          <p:cNvPr id="72" name="TextBox 71"/>
          <p:cNvSpPr txBox="1"/>
          <p:nvPr/>
        </p:nvSpPr>
        <p:spPr>
          <a:xfrm>
            <a:off x="4523445" y="3769224"/>
            <a:ext cx="772969" cy="400110"/>
          </a:xfrm>
          <a:prstGeom prst="rect">
            <a:avLst/>
          </a:prstGeom>
          <a:noFill/>
        </p:spPr>
        <p:txBody>
          <a:bodyPr wrap="none" rtlCol="0">
            <a:spAutoFit/>
          </a:bodyPr>
          <a:lstStyle/>
          <a:p>
            <a:r>
              <a:rPr lang="zh-CN" altLang="en-US" sz="2000" dirty="0" smtClean="0">
                <a:solidFill>
                  <a:schemeClr val="bg1">
                    <a:lumMod val="85000"/>
                  </a:schemeClr>
                </a:solidFill>
                <a:latin typeface="微软雅黑" pitchFamily="34" charset="-122"/>
                <a:ea typeface="微软雅黑" pitchFamily="34" charset="-122"/>
              </a:rPr>
              <a:t>责任 </a:t>
            </a:r>
            <a:endParaRPr lang="zh-CN" altLang="en-US" sz="2000" dirty="0">
              <a:solidFill>
                <a:schemeClr val="bg1">
                  <a:lumMod val="85000"/>
                </a:schemeClr>
              </a:solidFill>
              <a:latin typeface="微软雅黑" pitchFamily="34" charset="-122"/>
              <a:ea typeface="微软雅黑" pitchFamily="34" charset="-122"/>
            </a:endParaRPr>
          </a:p>
        </p:txBody>
      </p:sp>
      <p:sp>
        <p:nvSpPr>
          <p:cNvPr id="73" name="TextBox 72"/>
          <p:cNvSpPr txBox="1"/>
          <p:nvPr/>
        </p:nvSpPr>
        <p:spPr>
          <a:xfrm>
            <a:off x="5373990" y="3769224"/>
            <a:ext cx="697627" cy="400110"/>
          </a:xfrm>
          <a:prstGeom prst="rect">
            <a:avLst/>
          </a:prstGeom>
          <a:noFill/>
        </p:spPr>
        <p:txBody>
          <a:bodyPr wrap="none" rtlCol="0">
            <a:spAutoFit/>
          </a:bodyPr>
          <a:lstStyle/>
          <a:p>
            <a:r>
              <a:rPr lang="zh-CN" altLang="en-US" sz="2000" dirty="0" smtClean="0">
                <a:solidFill>
                  <a:schemeClr val="bg1">
                    <a:lumMod val="85000"/>
                  </a:schemeClr>
                </a:solidFill>
                <a:latin typeface="微软雅黑" pitchFamily="34" charset="-122"/>
                <a:ea typeface="微软雅黑" pitchFamily="34" charset="-122"/>
              </a:rPr>
              <a:t>勇敢</a:t>
            </a:r>
            <a:endParaRPr lang="zh-CN" altLang="en-US" sz="2000" dirty="0">
              <a:solidFill>
                <a:schemeClr val="bg1">
                  <a:lumMod val="85000"/>
                </a:schemeClr>
              </a:solidFill>
              <a:latin typeface="微软雅黑" pitchFamily="34" charset="-122"/>
              <a:ea typeface="微软雅黑" pitchFamily="34" charset="-122"/>
            </a:endParaRPr>
          </a:p>
        </p:txBody>
      </p:sp>
      <p:cxnSp>
        <p:nvCxnSpPr>
          <p:cNvPr id="74" name="直接连接符 73"/>
          <p:cNvCxnSpPr/>
          <p:nvPr/>
        </p:nvCxnSpPr>
        <p:spPr>
          <a:xfrm>
            <a:off x="4451437" y="3841260"/>
            <a:ext cx="0" cy="252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43525" y="3841260"/>
            <a:ext cx="0" cy="252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88046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7"/>
                                        </p:tgtEl>
                                      </p:cBhvr>
                                    </p:animEffect>
                                    <p:animScale>
                                      <p:cBhvr>
                                        <p:cTn id="11" dur="250" autoRev="1" fill="hold"/>
                                        <p:tgtEl>
                                          <p:spTgt spid="67"/>
                                        </p:tgtEl>
                                      </p:cBhvr>
                                      <p:by x="105000" y="105000"/>
                                    </p:animScale>
                                  </p:childTnLst>
                                </p:cTn>
                              </p:par>
                            </p:childTnLst>
                          </p:cTn>
                        </p:par>
                        <p:par>
                          <p:cTn id="12" fill="hold">
                            <p:stCondLst>
                              <p:cond delay="10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68"/>
                                        </p:tgtEl>
                                        <p:attrNameLst>
                                          <p:attrName>style.visibility</p:attrName>
                                        </p:attrNameLst>
                                      </p:cBhvr>
                                      <p:to>
                                        <p:strVal val="visible"/>
                                      </p:to>
                                    </p:set>
                                    <p:anim by="(-#ppt_w*2)" calcmode="lin" valueType="num">
                                      <p:cBhvr rctx="PPT">
                                        <p:cTn id="15" dur="500" autoRev="1" fill="hold">
                                          <p:stCondLst>
                                            <p:cond delay="0"/>
                                          </p:stCondLst>
                                        </p:cTn>
                                        <p:tgtEl>
                                          <p:spTgt spid="68"/>
                                        </p:tgtEl>
                                        <p:attrNameLst>
                                          <p:attrName>ppt_w</p:attrName>
                                        </p:attrNameLst>
                                      </p:cBhvr>
                                    </p:anim>
                                    <p:anim by="(#ppt_w*0.50)" calcmode="lin" valueType="num">
                                      <p:cBhvr>
                                        <p:cTn id="16" dur="500" decel="50000" autoRev="1" fill="hold">
                                          <p:stCondLst>
                                            <p:cond delay="0"/>
                                          </p:stCondLst>
                                        </p:cTn>
                                        <p:tgtEl>
                                          <p:spTgt spid="68"/>
                                        </p:tgtEl>
                                        <p:attrNameLst>
                                          <p:attrName>ppt_x</p:attrName>
                                        </p:attrNameLst>
                                      </p:cBhvr>
                                    </p:anim>
                                    <p:anim from="(-#ppt_h/2)" to="(#ppt_y)" calcmode="lin" valueType="num">
                                      <p:cBhvr>
                                        <p:cTn id="17" dur="1000" fill="hold">
                                          <p:stCondLst>
                                            <p:cond delay="0"/>
                                          </p:stCondLst>
                                        </p:cTn>
                                        <p:tgtEl>
                                          <p:spTgt spid="68"/>
                                        </p:tgtEl>
                                        <p:attrNameLst>
                                          <p:attrName>ppt_y</p:attrName>
                                        </p:attrNameLst>
                                      </p:cBhvr>
                                    </p:anim>
                                    <p:animRot by="21600000">
                                      <p:cBhvr>
                                        <p:cTn id="18" dur="1000" fill="hold">
                                          <p:stCondLst>
                                            <p:cond delay="0"/>
                                          </p:stCondLst>
                                        </p:cTn>
                                        <p:tgtEl>
                                          <p:spTgt spid="68"/>
                                        </p:tgtEl>
                                        <p:attrNameLst>
                                          <p:attrName>r</p:attrName>
                                        </p:attrNameLst>
                                      </p:cBhvr>
                                    </p:animRot>
                                  </p:childTnLst>
                                </p:cTn>
                              </p:par>
                              <p:par>
                                <p:cTn id="19" presetID="41" presetClass="entr" presetSubtype="0" fill="hold" grpId="1" nodeType="withEffect">
                                  <p:stCondLst>
                                    <p:cond delay="0"/>
                                  </p:stCondLst>
                                  <p:iterate type="lt">
                                    <p:tmPct val="10000"/>
                                  </p:iterate>
                                  <p:childTnLst>
                                    <p:set>
                                      <p:cBhvr>
                                        <p:cTn id="20" dur="1" fill="hold">
                                          <p:stCondLst>
                                            <p:cond delay="0"/>
                                          </p:stCondLst>
                                        </p:cTn>
                                        <p:tgtEl>
                                          <p:spTgt spid="68"/>
                                        </p:tgtEl>
                                        <p:attrNameLst>
                                          <p:attrName>style.visibility</p:attrName>
                                        </p:attrNameLst>
                                      </p:cBhvr>
                                      <p:to>
                                        <p:strVal val="visible"/>
                                      </p:to>
                                    </p:set>
                                    <p:anim calcmode="lin" valueType="num">
                                      <p:cBhvr>
                                        <p:cTn id="21" dur="10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22" dur="1000" fill="hold"/>
                                        <p:tgtEl>
                                          <p:spTgt spid="68"/>
                                        </p:tgtEl>
                                        <p:attrNameLst>
                                          <p:attrName>ppt_y</p:attrName>
                                        </p:attrNameLst>
                                      </p:cBhvr>
                                      <p:tavLst>
                                        <p:tav tm="0">
                                          <p:val>
                                            <p:strVal val="#ppt_y"/>
                                          </p:val>
                                        </p:tav>
                                        <p:tav tm="100000">
                                          <p:val>
                                            <p:strVal val="#ppt_y"/>
                                          </p:val>
                                        </p:tav>
                                      </p:tavLst>
                                    </p:anim>
                                    <p:anim calcmode="lin" valueType="num">
                                      <p:cBhvr>
                                        <p:cTn id="23" dur="10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24" dur="10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1000" tmFilter="0,0; .5, 1; 1, 1"/>
                                        <p:tgtEl>
                                          <p:spTgt spid="68"/>
                                        </p:tgtEl>
                                      </p:cBhvr>
                                    </p:animEffect>
                                  </p:childTnLst>
                                </p:cTn>
                              </p:par>
                            </p:childTnLst>
                          </p:cTn>
                        </p:par>
                        <p:par>
                          <p:cTn id="26" fill="hold">
                            <p:stCondLst>
                              <p:cond delay="23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69"/>
                                        </p:tgtEl>
                                        <p:attrNameLst>
                                          <p:attrName>ppt_y</p:attrName>
                                        </p:attrNameLst>
                                      </p:cBhvr>
                                      <p:tavLst>
                                        <p:tav tm="0">
                                          <p:val>
                                            <p:strVal val="#ppt_y"/>
                                          </p:val>
                                        </p:tav>
                                        <p:tav tm="100000">
                                          <p:val>
                                            <p:strVal val="#ppt_y"/>
                                          </p:val>
                                        </p:tav>
                                      </p:tavLst>
                                    </p:anim>
                                    <p:anim calcmode="lin" valueType="num">
                                      <p:cBhvr>
                                        <p:cTn id="31"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69"/>
                                        </p:tgtEl>
                                      </p:cBhvr>
                                    </p:animEffect>
                                  </p:childTnLst>
                                </p:cTn>
                              </p:par>
                            </p:childTnLst>
                          </p:cTn>
                        </p:par>
                        <p:par>
                          <p:cTn id="34" fill="hold">
                            <p:stCondLst>
                              <p:cond delay="5200"/>
                            </p:stCondLst>
                            <p:childTnLst>
                              <p:par>
                                <p:cTn id="35" presetID="22" presetClass="entr" presetSubtype="8"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par>
                          <p:cTn id="38" fill="hold">
                            <p:stCondLst>
                              <p:cond delay="5700"/>
                            </p:stCondLst>
                            <p:childTnLst>
                              <p:par>
                                <p:cTn id="39" presetID="2" presetClass="entr" presetSubtype="4" fill="hold"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additive="base">
                                        <p:cTn id="41" dur="500" fill="hold"/>
                                        <p:tgtEl>
                                          <p:spTgt spid="74"/>
                                        </p:tgtEl>
                                        <p:attrNameLst>
                                          <p:attrName>ppt_x</p:attrName>
                                        </p:attrNameLst>
                                      </p:cBhvr>
                                      <p:tavLst>
                                        <p:tav tm="0">
                                          <p:val>
                                            <p:strVal val="#ppt_x"/>
                                          </p:val>
                                        </p:tav>
                                        <p:tav tm="100000">
                                          <p:val>
                                            <p:strVal val="#ppt_x"/>
                                          </p:val>
                                        </p:tav>
                                      </p:tavLst>
                                    </p:anim>
                                    <p:anim calcmode="lin" valueType="num">
                                      <p:cBhvr additive="base">
                                        <p:cTn id="42" dur="500" fill="hold"/>
                                        <p:tgtEl>
                                          <p:spTgt spid="7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ppt_x"/>
                                          </p:val>
                                        </p:tav>
                                        <p:tav tm="100000">
                                          <p:val>
                                            <p:strVal val="#ppt_x"/>
                                          </p:val>
                                        </p:tav>
                                      </p:tavLst>
                                    </p:anim>
                                    <p:anim calcmode="lin" valueType="num">
                                      <p:cBhvr additive="base">
                                        <p:cTn id="46" dur="500" fill="hold"/>
                                        <p:tgtEl>
                                          <p:spTgt spid="75"/>
                                        </p:tgtEl>
                                        <p:attrNameLst>
                                          <p:attrName>ppt_y</p:attrName>
                                        </p:attrNameLst>
                                      </p:cBhvr>
                                      <p:tavLst>
                                        <p:tav tm="0">
                                          <p:val>
                                            <p:strVal val="1+#ppt_h/2"/>
                                          </p:val>
                                        </p:tav>
                                        <p:tav tm="100000">
                                          <p:val>
                                            <p:strVal val="#ppt_y"/>
                                          </p:val>
                                        </p:tav>
                                      </p:tavLst>
                                    </p:anim>
                                  </p:childTnLst>
                                </p:cTn>
                              </p:par>
                            </p:childTnLst>
                          </p:cTn>
                        </p:par>
                        <p:par>
                          <p:cTn id="47" fill="hold">
                            <p:stCondLst>
                              <p:cond delay="6200"/>
                            </p:stCondLst>
                            <p:childTnLst>
                              <p:par>
                                <p:cTn id="48" presetID="10"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p:bldP spid="68" grpId="1"/>
      <p:bldP spid="69" grpId="0"/>
      <p:bldP spid="71" grpId="0"/>
      <p:bldP spid="72"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1455658"/>
            <a:ext cx="444149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333534" y="2209492"/>
            <a:ext cx="3096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419547" y="4470993"/>
            <a:ext cx="770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47823" y="2963326"/>
            <a:ext cx="3096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333534" y="3717160"/>
            <a:ext cx="304908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256459" y="1372047"/>
            <a:ext cx="938706" cy="938706"/>
            <a:chOff x="4218359" y="1372047"/>
            <a:chExt cx="938706" cy="938706"/>
          </a:xfrm>
        </p:grpSpPr>
        <p:sp>
          <p:nvSpPr>
            <p:cNvPr id="52" name="椭圆 51"/>
            <p:cNvSpPr/>
            <p:nvPr/>
          </p:nvSpPr>
          <p:spPr>
            <a:xfrm>
              <a:off x="4218359" y="1372047"/>
              <a:ext cx="938706" cy="93870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200" b="1">
                <a:solidFill>
                  <a:schemeClr val="bg1">
                    <a:lumMod val="85000"/>
                  </a:schemeClr>
                </a:solidFill>
                <a:latin typeface="微软雅黑"/>
              </a:endParaRPr>
            </a:p>
          </p:txBody>
        </p:sp>
        <p:sp>
          <p:nvSpPr>
            <p:cNvPr id="53" name="矩形 52"/>
            <p:cNvSpPr/>
            <p:nvPr/>
          </p:nvSpPr>
          <p:spPr>
            <a:xfrm>
              <a:off x="4318235" y="1686890"/>
              <a:ext cx="755335" cy="369332"/>
            </a:xfrm>
            <a:prstGeom prst="rect">
              <a:avLst/>
            </a:prstGeom>
          </p:spPr>
          <p:txBody>
            <a:bodyPr wrap="none">
              <a:spAutoFit/>
            </a:bodyPr>
            <a:lstStyle/>
            <a:p>
              <a:pPr lvl="0" algn="ctr"/>
              <a:r>
                <a:rPr lang="en-US" altLang="zh-CN" b="1" dirty="0" smtClean="0">
                  <a:solidFill>
                    <a:schemeClr val="bg1">
                      <a:lumMod val="85000"/>
                    </a:schemeClr>
                  </a:solidFill>
                  <a:latin typeface="微软雅黑" pitchFamily="34" charset="-122"/>
                  <a:ea typeface="微软雅黑" pitchFamily="34" charset="-122"/>
                </a:rPr>
                <a:t>2010</a:t>
              </a:r>
              <a:endParaRPr lang="zh-CN" altLang="en-US" b="1" dirty="0">
                <a:solidFill>
                  <a:schemeClr val="bg1">
                    <a:lumMod val="85000"/>
                  </a:schemeClr>
                </a:solidFill>
                <a:latin typeface="微软雅黑" pitchFamily="34" charset="-122"/>
                <a:ea typeface="微软雅黑" pitchFamily="34" charset="-122"/>
              </a:endParaRPr>
            </a:p>
          </p:txBody>
        </p:sp>
      </p:grpSp>
      <p:grpSp>
        <p:nvGrpSpPr>
          <p:cNvPr id="56" name="组合 55"/>
          <p:cNvGrpSpPr/>
          <p:nvPr/>
        </p:nvGrpSpPr>
        <p:grpSpPr>
          <a:xfrm>
            <a:off x="602719" y="2125497"/>
            <a:ext cx="938706" cy="938706"/>
            <a:chOff x="617959" y="2125497"/>
            <a:chExt cx="938706" cy="938706"/>
          </a:xfrm>
        </p:grpSpPr>
        <p:sp>
          <p:nvSpPr>
            <p:cNvPr id="57" name="椭圆 56"/>
            <p:cNvSpPr/>
            <p:nvPr/>
          </p:nvSpPr>
          <p:spPr>
            <a:xfrm>
              <a:off x="617959" y="2125497"/>
              <a:ext cx="938706" cy="93870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200" b="1">
                <a:solidFill>
                  <a:schemeClr val="bg1">
                    <a:lumMod val="85000"/>
                  </a:schemeClr>
                </a:solidFill>
                <a:latin typeface="微软雅黑"/>
              </a:endParaRPr>
            </a:p>
          </p:txBody>
        </p:sp>
        <p:sp>
          <p:nvSpPr>
            <p:cNvPr id="58" name="矩形 57"/>
            <p:cNvSpPr/>
            <p:nvPr/>
          </p:nvSpPr>
          <p:spPr>
            <a:xfrm>
              <a:off x="709644" y="2418442"/>
              <a:ext cx="755336" cy="369332"/>
            </a:xfrm>
            <a:prstGeom prst="rect">
              <a:avLst/>
            </a:prstGeom>
          </p:spPr>
          <p:txBody>
            <a:bodyPr wrap="none">
              <a:spAutoFit/>
            </a:bodyPr>
            <a:lstStyle/>
            <a:p>
              <a:pPr lvl="0" algn="ctr"/>
              <a:r>
                <a:rPr lang="en-US" altLang="zh-CN" b="1" dirty="0" smtClean="0">
                  <a:solidFill>
                    <a:schemeClr val="bg1">
                      <a:lumMod val="85000"/>
                    </a:schemeClr>
                  </a:solidFill>
                  <a:latin typeface="微软雅黑" pitchFamily="34" charset="-122"/>
                  <a:ea typeface="微软雅黑" pitchFamily="34" charset="-122"/>
                </a:rPr>
                <a:t>2011</a:t>
              </a:r>
              <a:endParaRPr lang="zh-CN" altLang="en-US" b="1" dirty="0">
                <a:solidFill>
                  <a:schemeClr val="bg1">
                    <a:lumMod val="85000"/>
                  </a:schemeClr>
                </a:solidFill>
                <a:latin typeface="微软雅黑" pitchFamily="34" charset="-122"/>
                <a:ea typeface="微软雅黑" pitchFamily="34" charset="-122"/>
              </a:endParaRPr>
            </a:p>
          </p:txBody>
        </p:sp>
      </p:grpSp>
      <p:grpSp>
        <p:nvGrpSpPr>
          <p:cNvPr id="59" name="组合 58"/>
          <p:cNvGrpSpPr/>
          <p:nvPr/>
        </p:nvGrpSpPr>
        <p:grpSpPr>
          <a:xfrm>
            <a:off x="4218359" y="2895818"/>
            <a:ext cx="938706" cy="938706"/>
            <a:chOff x="4218359" y="2895818"/>
            <a:chExt cx="938706" cy="938706"/>
          </a:xfrm>
          <a:noFill/>
        </p:grpSpPr>
        <p:sp>
          <p:nvSpPr>
            <p:cNvPr id="60" name="椭圆 59"/>
            <p:cNvSpPr/>
            <p:nvPr/>
          </p:nvSpPr>
          <p:spPr>
            <a:xfrm>
              <a:off x="4218359" y="2895818"/>
              <a:ext cx="938706" cy="938706"/>
            </a:xfrm>
            <a:prstGeom prst="ellipse">
              <a:avLst/>
            </a:prstGeom>
            <a:grp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200" b="1">
                <a:solidFill>
                  <a:schemeClr val="bg1">
                    <a:lumMod val="85000"/>
                  </a:schemeClr>
                </a:solidFill>
                <a:latin typeface="微软雅黑"/>
              </a:endParaRPr>
            </a:p>
          </p:txBody>
        </p:sp>
        <p:sp>
          <p:nvSpPr>
            <p:cNvPr id="61" name="矩形 60"/>
            <p:cNvSpPr/>
            <p:nvPr/>
          </p:nvSpPr>
          <p:spPr>
            <a:xfrm>
              <a:off x="4318232" y="3170674"/>
              <a:ext cx="755336" cy="369332"/>
            </a:xfrm>
            <a:prstGeom prst="rect">
              <a:avLst/>
            </a:prstGeom>
            <a:grpFill/>
          </p:spPr>
          <p:txBody>
            <a:bodyPr wrap="none">
              <a:spAutoFit/>
            </a:bodyPr>
            <a:lstStyle/>
            <a:p>
              <a:pPr lvl="0" algn="ctr"/>
              <a:r>
                <a:rPr lang="en-US" altLang="zh-CN" b="1" dirty="0" smtClean="0">
                  <a:solidFill>
                    <a:schemeClr val="bg1">
                      <a:lumMod val="85000"/>
                    </a:schemeClr>
                  </a:solidFill>
                  <a:latin typeface="微软雅黑" pitchFamily="34" charset="-122"/>
                  <a:ea typeface="微软雅黑" pitchFamily="34" charset="-122"/>
                </a:rPr>
                <a:t>2012</a:t>
              </a:r>
              <a:endParaRPr lang="zh-CN" altLang="en-US" b="1" dirty="0">
                <a:solidFill>
                  <a:schemeClr val="bg1">
                    <a:lumMod val="85000"/>
                  </a:schemeClr>
                </a:solidFill>
                <a:latin typeface="微软雅黑" pitchFamily="34" charset="-122"/>
                <a:ea typeface="微软雅黑" pitchFamily="34" charset="-122"/>
              </a:endParaRPr>
            </a:p>
          </p:txBody>
        </p:sp>
      </p:grpSp>
      <p:grpSp>
        <p:nvGrpSpPr>
          <p:cNvPr id="62" name="组合 61"/>
          <p:cNvGrpSpPr/>
          <p:nvPr/>
        </p:nvGrpSpPr>
        <p:grpSpPr>
          <a:xfrm>
            <a:off x="617959" y="3649268"/>
            <a:ext cx="938706" cy="938706"/>
            <a:chOff x="617959" y="3649268"/>
            <a:chExt cx="938706" cy="938706"/>
          </a:xfrm>
          <a:noFill/>
        </p:grpSpPr>
        <p:sp>
          <p:nvSpPr>
            <p:cNvPr id="63" name="椭圆 62"/>
            <p:cNvSpPr/>
            <p:nvPr/>
          </p:nvSpPr>
          <p:spPr>
            <a:xfrm>
              <a:off x="617959" y="3649268"/>
              <a:ext cx="938706" cy="938706"/>
            </a:xfrm>
            <a:prstGeom prst="ellipse">
              <a:avLst/>
            </a:prstGeom>
            <a:grp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200" b="1">
                <a:solidFill>
                  <a:schemeClr val="bg1">
                    <a:lumMod val="85000"/>
                  </a:schemeClr>
                </a:solidFill>
                <a:latin typeface="微软雅黑"/>
              </a:endParaRPr>
            </a:p>
          </p:txBody>
        </p:sp>
        <p:sp>
          <p:nvSpPr>
            <p:cNvPr id="64" name="矩形 63"/>
            <p:cNvSpPr/>
            <p:nvPr/>
          </p:nvSpPr>
          <p:spPr>
            <a:xfrm>
              <a:off x="748651" y="3939902"/>
              <a:ext cx="691215" cy="338554"/>
            </a:xfrm>
            <a:prstGeom prst="rect">
              <a:avLst/>
            </a:prstGeom>
            <a:grpFill/>
          </p:spPr>
          <p:txBody>
            <a:bodyPr wrap="none">
              <a:spAutoFit/>
            </a:bodyPr>
            <a:lstStyle/>
            <a:p>
              <a:pPr lvl="0" algn="ctr"/>
              <a:r>
                <a:rPr lang="en-US" altLang="zh-CN" sz="1600" b="1" dirty="0" smtClean="0">
                  <a:solidFill>
                    <a:schemeClr val="bg1">
                      <a:lumMod val="85000"/>
                    </a:schemeClr>
                  </a:solidFill>
                  <a:latin typeface="微软雅黑" pitchFamily="34" charset="-122"/>
                  <a:ea typeface="微软雅黑" pitchFamily="34" charset="-122"/>
                </a:rPr>
                <a:t>2013</a:t>
              </a:r>
              <a:endParaRPr lang="zh-CN" altLang="en-US" sz="1600" b="1" dirty="0">
                <a:solidFill>
                  <a:schemeClr val="bg1">
                    <a:lumMod val="85000"/>
                  </a:schemeClr>
                </a:solidFill>
                <a:latin typeface="微软雅黑" pitchFamily="34" charset="-122"/>
                <a:ea typeface="微软雅黑" pitchFamily="34" charset="-122"/>
              </a:endParaRPr>
            </a:p>
          </p:txBody>
        </p:sp>
      </p:grpSp>
      <p:sp>
        <p:nvSpPr>
          <p:cNvPr id="65" name="矩形 64"/>
          <p:cNvSpPr/>
          <p:nvPr/>
        </p:nvSpPr>
        <p:spPr>
          <a:xfrm>
            <a:off x="1601670" y="2294767"/>
            <a:ext cx="2193018" cy="511935"/>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a:t>
            </a:r>
          </a:p>
        </p:txBody>
      </p:sp>
      <p:sp>
        <p:nvSpPr>
          <p:cNvPr id="66" name="矩形 65"/>
          <p:cNvSpPr/>
          <p:nvPr/>
        </p:nvSpPr>
        <p:spPr>
          <a:xfrm>
            <a:off x="1601670" y="3818538"/>
            <a:ext cx="2193018" cy="511935"/>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a:t>
            </a:r>
          </a:p>
        </p:txBody>
      </p:sp>
      <p:sp>
        <p:nvSpPr>
          <p:cNvPr id="67" name="矩形 66"/>
          <p:cNvSpPr/>
          <p:nvPr/>
        </p:nvSpPr>
        <p:spPr>
          <a:xfrm>
            <a:off x="1973937" y="3045614"/>
            <a:ext cx="2193018" cy="511935"/>
          </a:xfrm>
          <a:prstGeom prst="rect">
            <a:avLst/>
          </a:prstGeom>
        </p:spPr>
        <p:txBody>
          <a:bodyPr wrap="square">
            <a:spAutoFit/>
          </a:bodyPr>
          <a:lstStyle/>
          <a:p>
            <a:pPr algn="r">
              <a:lnSpc>
                <a:spcPct val="130000"/>
              </a:lnSpc>
              <a:spcBef>
                <a:spcPts val="600"/>
              </a:spcBef>
            </a:pPr>
            <a:r>
              <a:rPr lang="zh-CN" altLang="en-US" sz="1100" dirty="0">
                <a:solidFill>
                  <a:schemeClr val="bg1">
                    <a:lumMod val="85000"/>
                  </a:schemeClr>
                </a:solidFill>
              </a:rPr>
              <a:t>点击此处添加文本内容点击此处添加文本内容点击此处添加</a:t>
            </a:r>
          </a:p>
        </p:txBody>
      </p:sp>
      <p:sp>
        <p:nvSpPr>
          <p:cNvPr id="68" name="矩形 67"/>
          <p:cNvSpPr/>
          <p:nvPr/>
        </p:nvSpPr>
        <p:spPr>
          <a:xfrm>
            <a:off x="1973937" y="1556258"/>
            <a:ext cx="2193018" cy="508024"/>
          </a:xfrm>
          <a:prstGeom prst="rect">
            <a:avLst/>
          </a:prstGeom>
        </p:spPr>
        <p:txBody>
          <a:bodyPr wrap="square">
            <a:spAutoFit/>
          </a:bodyPr>
          <a:lstStyle/>
          <a:p>
            <a:pPr algn="r">
              <a:lnSpc>
                <a:spcPct val="130000"/>
              </a:lnSpc>
              <a:spcBef>
                <a:spcPts val="600"/>
              </a:spcBef>
            </a:pPr>
            <a:r>
              <a:rPr lang="zh-CN" altLang="en-US" sz="1100" dirty="0">
                <a:solidFill>
                  <a:schemeClr val="bg1">
                    <a:lumMod val="95000"/>
                  </a:schemeClr>
                </a:solidFill>
              </a:rPr>
              <a:t>点击此处添加文本内容点击此处添加文本内容点击此处</a:t>
            </a:r>
            <a:r>
              <a:rPr lang="zh-CN" altLang="en-US" sz="1100" dirty="0" smtClean="0">
                <a:solidFill>
                  <a:schemeClr val="bg1">
                    <a:lumMod val="95000"/>
                  </a:schemeClr>
                </a:solidFill>
              </a:rPr>
              <a:t>添加</a:t>
            </a:r>
            <a:endParaRPr lang="zh-CN" altLang="en-US" sz="1100" dirty="0">
              <a:solidFill>
                <a:schemeClr val="bg1">
                  <a:lumMod val="95000"/>
                </a:schemeClr>
              </a:solidFill>
            </a:endParaRPr>
          </a:p>
        </p:txBody>
      </p:sp>
      <p:sp>
        <p:nvSpPr>
          <p:cNvPr id="70" name="椭圆 69"/>
          <p:cNvSpPr/>
          <p:nvPr/>
        </p:nvSpPr>
        <p:spPr>
          <a:xfrm>
            <a:off x="6349131" y="2793673"/>
            <a:ext cx="1575073" cy="1575073"/>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6331550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500" fill="hold"/>
                                        <p:tgtEl>
                                          <p:spTgt spid="51"/>
                                        </p:tgtEl>
                                        <p:attrNameLst>
                                          <p:attrName>ppt_w</p:attrName>
                                        </p:attrNameLst>
                                      </p:cBhvr>
                                      <p:tavLst>
                                        <p:tav tm="0">
                                          <p:val>
                                            <p:strVal val="4/3*#ppt_w"/>
                                          </p:val>
                                        </p:tav>
                                        <p:tav tm="100000">
                                          <p:val>
                                            <p:strVal val="#ppt_w"/>
                                          </p:val>
                                        </p:tav>
                                      </p:tavLst>
                                    </p:anim>
                                    <p:anim calcmode="lin" valueType="num">
                                      <p:cBhvr>
                                        <p:cTn id="12" dur="500" fill="hold"/>
                                        <p:tgtEl>
                                          <p:spTgt spid="51"/>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down)">
                                      <p:cBhvr>
                                        <p:cTn id="19" dur="500"/>
                                        <p:tgtEl>
                                          <p:spTgt spid="68"/>
                                        </p:tgtEl>
                                      </p:cBhvr>
                                    </p:animEffect>
                                  </p:childTnLst>
                                </p:cTn>
                              </p:par>
                            </p:childTnLst>
                          </p:cTn>
                        </p:par>
                        <p:par>
                          <p:cTn id="20" fill="hold">
                            <p:stCondLst>
                              <p:cond delay="1500"/>
                            </p:stCondLst>
                            <p:childTnLst>
                              <p:par>
                                <p:cTn id="21" presetID="23" presetClass="entr" presetSubtype="28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strVal val="4/3*#ppt_w"/>
                                          </p:val>
                                        </p:tav>
                                        <p:tav tm="100000">
                                          <p:val>
                                            <p:strVal val="#ppt_w"/>
                                          </p:val>
                                        </p:tav>
                                      </p:tavLst>
                                    </p:anim>
                                    <p:anim calcmode="lin" valueType="num">
                                      <p:cBhvr>
                                        <p:cTn id="24" dur="500" fill="hold"/>
                                        <p:tgtEl>
                                          <p:spTgt spid="56"/>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barn(inVertical)">
                                      <p:cBhvr>
                                        <p:cTn id="31" dur="500"/>
                                        <p:tgtEl>
                                          <p:spTgt spid="65"/>
                                        </p:tgtEl>
                                      </p:cBhvr>
                                    </p:animEffect>
                                  </p:childTnLst>
                                </p:cTn>
                              </p:par>
                            </p:childTnLst>
                          </p:cTn>
                        </p:par>
                        <p:par>
                          <p:cTn id="32" fill="hold">
                            <p:stCondLst>
                              <p:cond delay="2500"/>
                            </p:stCondLst>
                            <p:childTnLst>
                              <p:par>
                                <p:cTn id="33" presetID="23" presetClass="entr" presetSubtype="28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strVal val="4/3*#ppt_w"/>
                                          </p:val>
                                        </p:tav>
                                        <p:tav tm="100000">
                                          <p:val>
                                            <p:strVal val="#ppt_w"/>
                                          </p:val>
                                        </p:tav>
                                      </p:tavLst>
                                    </p:anim>
                                    <p:anim calcmode="lin" valueType="num">
                                      <p:cBhvr>
                                        <p:cTn id="36" dur="500" fill="hold"/>
                                        <p:tgtEl>
                                          <p:spTgt spid="59"/>
                                        </p:tgtEl>
                                        <p:attrNameLst>
                                          <p:attrName>ppt_h</p:attrName>
                                        </p:attrNameLst>
                                      </p:cBhvr>
                                      <p:tavLst>
                                        <p:tav tm="0">
                                          <p:val>
                                            <p:strVal val="4/3*#ppt_h"/>
                                          </p:val>
                                        </p:tav>
                                        <p:tav tm="100000">
                                          <p:val>
                                            <p:strVal val="#ppt_h"/>
                                          </p:val>
                                        </p:tav>
                                      </p:tavLst>
                                    </p:anim>
                                  </p:childTnLst>
                                </p:cTn>
                              </p:par>
                            </p:childTnLst>
                          </p:cTn>
                        </p:par>
                        <p:par>
                          <p:cTn id="37" fill="hold">
                            <p:stCondLst>
                              <p:cond delay="3000"/>
                            </p:stCondLst>
                            <p:childTnLst>
                              <p:par>
                                <p:cTn id="38" presetID="22" presetClass="entr" presetSubtype="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right)">
                                      <p:cBhvr>
                                        <p:cTn id="40" dur="500"/>
                                        <p:tgtEl>
                                          <p:spTgt spid="2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down)">
                                      <p:cBhvr>
                                        <p:cTn id="43" dur="500"/>
                                        <p:tgtEl>
                                          <p:spTgt spid="67"/>
                                        </p:tgtEl>
                                      </p:cBhvr>
                                    </p:animEffect>
                                  </p:childTnLst>
                                </p:cTn>
                              </p:par>
                            </p:childTnLst>
                          </p:cTn>
                        </p:par>
                        <p:par>
                          <p:cTn id="44" fill="hold">
                            <p:stCondLst>
                              <p:cond delay="3500"/>
                            </p:stCondLst>
                            <p:childTnLst>
                              <p:par>
                                <p:cTn id="45" presetID="23" presetClass="entr" presetSubtype="288"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strVal val="4/3*#ppt_w"/>
                                          </p:val>
                                        </p:tav>
                                        <p:tav tm="100000">
                                          <p:val>
                                            <p:strVal val="#ppt_w"/>
                                          </p:val>
                                        </p:tav>
                                      </p:tavLst>
                                    </p:anim>
                                    <p:anim calcmode="lin" valueType="num">
                                      <p:cBhvr>
                                        <p:cTn id="48" dur="500" fill="hold"/>
                                        <p:tgtEl>
                                          <p:spTgt spid="62"/>
                                        </p:tgtEl>
                                        <p:attrNameLst>
                                          <p:attrName>ppt_h</p:attrName>
                                        </p:attrNameLst>
                                      </p:cBhvr>
                                      <p:tavLst>
                                        <p:tav tm="0">
                                          <p:val>
                                            <p:strVal val="4/3*#ppt_h"/>
                                          </p:val>
                                        </p:tav>
                                        <p:tav tm="100000">
                                          <p:val>
                                            <p:strVal val="#ppt_h"/>
                                          </p:val>
                                        </p:tav>
                                      </p:tavLst>
                                    </p:anim>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barn(inVertical)">
                                      <p:cBhvr>
                                        <p:cTn id="55" dur="500"/>
                                        <p:tgtEl>
                                          <p:spTgt spid="66"/>
                                        </p:tgtEl>
                                      </p:cBhvr>
                                    </p:animEffect>
                                  </p:childTnLst>
                                </p:cTn>
                              </p:par>
                            </p:childTnLst>
                          </p:cTn>
                        </p:par>
                        <p:par>
                          <p:cTn id="56" fill="hold">
                            <p:stCondLst>
                              <p:cond delay="4500"/>
                            </p:stCondLst>
                            <p:childTnLst>
                              <p:par>
                                <p:cTn id="57" presetID="42"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1000"/>
                                        <p:tgtEl>
                                          <p:spTgt spid="70"/>
                                        </p:tgtEl>
                                      </p:cBhvr>
                                    </p:animEffect>
                                    <p:anim calcmode="lin" valueType="num">
                                      <p:cBhvr>
                                        <p:cTn id="60" dur="1000" fill="hold"/>
                                        <p:tgtEl>
                                          <p:spTgt spid="70"/>
                                        </p:tgtEl>
                                        <p:attrNameLst>
                                          <p:attrName>ppt_x</p:attrName>
                                        </p:attrNameLst>
                                      </p:cBhvr>
                                      <p:tavLst>
                                        <p:tav tm="0">
                                          <p:val>
                                            <p:strVal val="#ppt_x"/>
                                          </p:val>
                                        </p:tav>
                                        <p:tav tm="100000">
                                          <p:val>
                                            <p:strVal val="#ppt_x"/>
                                          </p:val>
                                        </p:tav>
                                      </p:tavLst>
                                    </p:anim>
                                    <p:anim calcmode="lin" valueType="num">
                                      <p:cBhvr>
                                        <p:cTn id="6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168"/>
          <p:cNvSpPr/>
          <p:nvPr/>
        </p:nvSpPr>
        <p:spPr>
          <a:xfrm rot="2700000">
            <a:off x="4081233" y="1438283"/>
            <a:ext cx="1856082" cy="1856080"/>
          </a:xfrm>
          <a:custGeom>
            <a:avLst/>
            <a:gdLst/>
            <a:ahLst/>
            <a:cxnLst/>
            <a:rect l="l" t="t" r="r" b="b"/>
            <a:pathLst>
              <a:path w="2207694" h="2207694">
                <a:moveTo>
                  <a:pt x="1240201" y="2198410"/>
                </a:moveTo>
                <a:cubicBezTo>
                  <a:pt x="1195601" y="2204855"/>
                  <a:pt x="1150057" y="2207694"/>
                  <a:pt x="1103851" y="2207694"/>
                </a:cubicBezTo>
                <a:close/>
                <a:moveTo>
                  <a:pt x="1396176" y="2167304"/>
                </a:moveTo>
                <a:cubicBezTo>
                  <a:pt x="1355911" y="2179613"/>
                  <a:pt x="1314389" y="2188486"/>
                  <a:pt x="1271865" y="2193577"/>
                </a:cubicBezTo>
                <a:close/>
                <a:moveTo>
                  <a:pt x="7872" y="976750"/>
                </a:moveTo>
                <a:lnTo>
                  <a:pt x="1" y="1103847"/>
                </a:lnTo>
                <a:cubicBezTo>
                  <a:pt x="1" y="1713485"/>
                  <a:pt x="494210" y="2207694"/>
                  <a:pt x="1103848" y="2207694"/>
                </a:cubicBezTo>
                <a:cubicBezTo>
                  <a:pt x="494209" y="2207694"/>
                  <a:pt x="0" y="1713485"/>
                  <a:pt x="0" y="1103847"/>
                </a:cubicBezTo>
                <a:cubicBezTo>
                  <a:pt x="0" y="1060839"/>
                  <a:pt x="2460" y="1018405"/>
                  <a:pt x="7872" y="976750"/>
                </a:cubicBezTo>
                <a:close/>
                <a:moveTo>
                  <a:pt x="1103847" y="0"/>
                </a:moveTo>
                <a:cubicBezTo>
                  <a:pt x="1713485" y="0"/>
                  <a:pt x="2207694" y="494209"/>
                  <a:pt x="2207694" y="1103847"/>
                </a:cubicBezTo>
                <a:cubicBezTo>
                  <a:pt x="2207694" y="1612162"/>
                  <a:pt x="1864110" y="2040229"/>
                  <a:pt x="1396188" y="2167301"/>
                </a:cubicBezTo>
                <a:cubicBezTo>
                  <a:pt x="1418536" y="2082435"/>
                  <a:pt x="1429716" y="1993353"/>
                  <a:pt x="1429716" y="1901660"/>
                </a:cubicBezTo>
                <a:cubicBezTo>
                  <a:pt x="1429716" y="1292022"/>
                  <a:pt x="935507" y="797813"/>
                  <a:pt x="325869" y="797813"/>
                </a:cubicBezTo>
                <a:cubicBezTo>
                  <a:pt x="224547" y="797813"/>
                  <a:pt x="126413" y="811464"/>
                  <a:pt x="33529" y="838206"/>
                </a:cubicBezTo>
                <a:cubicBezTo>
                  <a:pt x="23934" y="874644"/>
                  <a:pt x="16397" y="911859"/>
                  <a:pt x="11973" y="949877"/>
                </a:cubicBezTo>
                <a:cubicBezTo>
                  <a:pt x="85667" y="413031"/>
                  <a:pt x="546523" y="0"/>
                  <a:pt x="1103847" y="0"/>
                </a:cubicBez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161"/>
          <p:cNvSpPr/>
          <p:nvPr/>
        </p:nvSpPr>
        <p:spPr>
          <a:xfrm rot="2700000">
            <a:off x="3144445" y="1450073"/>
            <a:ext cx="1856078" cy="1856079"/>
          </a:xfrm>
          <a:custGeom>
            <a:avLst/>
            <a:gdLst/>
            <a:ahLst/>
            <a:cxnLst/>
            <a:rect l="l" t="t" r="r" b="b"/>
            <a:pathLst>
              <a:path w="2207690" h="2207691">
                <a:moveTo>
                  <a:pt x="967503" y="2198411"/>
                </a:moveTo>
                <a:lnTo>
                  <a:pt x="1103795" y="2207691"/>
                </a:lnTo>
                <a:cubicBezTo>
                  <a:pt x="1057608" y="2207692"/>
                  <a:pt x="1012085" y="2204853"/>
                  <a:pt x="967503" y="2198411"/>
                </a:cubicBezTo>
                <a:close/>
                <a:moveTo>
                  <a:pt x="811529" y="2167307"/>
                </a:moveTo>
                <a:lnTo>
                  <a:pt x="935821" y="2193576"/>
                </a:lnTo>
                <a:cubicBezTo>
                  <a:pt x="893304" y="2188486"/>
                  <a:pt x="851788" y="2179614"/>
                  <a:pt x="811529" y="2167307"/>
                </a:cubicBezTo>
                <a:close/>
                <a:moveTo>
                  <a:pt x="2199826" y="976772"/>
                </a:moveTo>
                <a:cubicBezTo>
                  <a:pt x="2205232" y="1018393"/>
                  <a:pt x="2207691" y="1060793"/>
                  <a:pt x="2207690" y="1103766"/>
                </a:cubicBezTo>
                <a:close/>
                <a:moveTo>
                  <a:pt x="2174170" y="838223"/>
                </a:moveTo>
                <a:cubicBezTo>
                  <a:pt x="2184491" y="874470"/>
                  <a:pt x="2191713" y="911752"/>
                  <a:pt x="2195714" y="949832"/>
                </a:cubicBezTo>
                <a:close/>
                <a:moveTo>
                  <a:pt x="1103847" y="0"/>
                </a:moveTo>
                <a:cubicBezTo>
                  <a:pt x="1621792" y="0"/>
                  <a:pt x="2056420" y="356726"/>
                  <a:pt x="2174166" y="838207"/>
                </a:cubicBezTo>
                <a:cubicBezTo>
                  <a:pt x="2081282" y="811466"/>
                  <a:pt x="1983150" y="797814"/>
                  <a:pt x="1881827" y="797814"/>
                </a:cubicBezTo>
                <a:cubicBezTo>
                  <a:pt x="1272189" y="797814"/>
                  <a:pt x="777980" y="1292023"/>
                  <a:pt x="777980" y="1901661"/>
                </a:cubicBezTo>
                <a:cubicBezTo>
                  <a:pt x="777980" y="1993354"/>
                  <a:pt x="789160" y="2082435"/>
                  <a:pt x="811508" y="2167301"/>
                </a:cubicBezTo>
                <a:cubicBezTo>
                  <a:pt x="343585" y="2040230"/>
                  <a:pt x="0" y="1612163"/>
                  <a:pt x="0" y="1103847"/>
                </a:cubicBezTo>
                <a:cubicBezTo>
                  <a:pt x="0" y="494209"/>
                  <a:pt x="494209" y="0"/>
                  <a:pt x="1103847" y="0"/>
                </a:cubicBezTo>
                <a:close/>
              </a:path>
            </a:pathLst>
          </a:cu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62"/>
          <p:cNvSpPr/>
          <p:nvPr/>
        </p:nvSpPr>
        <p:spPr>
          <a:xfrm rot="2700000">
            <a:off x="4071621" y="2377250"/>
            <a:ext cx="1856082" cy="1856081"/>
          </a:xfrm>
          <a:custGeom>
            <a:avLst/>
            <a:gdLst/>
            <a:ahLst/>
            <a:cxnLst/>
            <a:rect l="l" t="t" r="r" b="b"/>
            <a:pathLst>
              <a:path w="2207694" h="2207694">
                <a:moveTo>
                  <a:pt x="1269814" y="13804"/>
                </a:moveTo>
                <a:cubicBezTo>
                  <a:pt x="1800820" y="92567"/>
                  <a:pt x="2207694" y="550692"/>
                  <a:pt x="2207694" y="1103847"/>
                </a:cubicBezTo>
                <a:cubicBezTo>
                  <a:pt x="2207694" y="1713485"/>
                  <a:pt x="1713485" y="2207694"/>
                  <a:pt x="1103847" y="2207694"/>
                </a:cubicBezTo>
                <a:cubicBezTo>
                  <a:pt x="546709" y="2207694"/>
                  <a:pt x="85975" y="1794939"/>
                  <a:pt x="12055" y="1258354"/>
                </a:cubicBezTo>
                <a:lnTo>
                  <a:pt x="33789" y="1370498"/>
                </a:lnTo>
                <a:cubicBezTo>
                  <a:pt x="125494" y="1396610"/>
                  <a:pt x="222299" y="1409882"/>
                  <a:pt x="322205" y="1409882"/>
                </a:cubicBezTo>
                <a:cubicBezTo>
                  <a:pt x="931843" y="1409882"/>
                  <a:pt x="1426052" y="915673"/>
                  <a:pt x="1426052" y="306035"/>
                </a:cubicBezTo>
                <a:cubicBezTo>
                  <a:pt x="1426052" y="213979"/>
                  <a:pt x="1414784" y="124554"/>
                  <a:pt x="1392265" y="39385"/>
                </a:cubicBezTo>
                <a:cubicBezTo>
                  <a:pt x="1352416" y="28038"/>
                  <a:pt x="1311604" y="19116"/>
                  <a:pt x="1269814" y="13804"/>
                </a:cubicBezTo>
                <a:close/>
                <a:moveTo>
                  <a:pt x="1103847" y="0"/>
                </a:moveTo>
                <a:cubicBezTo>
                  <a:pt x="1149577" y="0"/>
                  <a:pt x="1194657" y="2781"/>
                  <a:pt x="1238818" y="9073"/>
                </a:cubicBezTo>
                <a:lnTo>
                  <a:pt x="1103848" y="1"/>
                </a:lnTo>
                <a:cubicBezTo>
                  <a:pt x="494210" y="1"/>
                  <a:pt x="1" y="494210"/>
                  <a:pt x="1" y="1103848"/>
                </a:cubicBezTo>
                <a:cubicBezTo>
                  <a:pt x="1" y="1146981"/>
                  <a:pt x="2475" y="1189536"/>
                  <a:pt x="7924" y="1231287"/>
                </a:cubicBezTo>
                <a:cubicBezTo>
                  <a:pt x="2473" y="1189523"/>
                  <a:pt x="0" y="1146974"/>
                  <a:pt x="0" y="1103847"/>
                </a:cubicBezTo>
                <a:cubicBezTo>
                  <a:pt x="0" y="494209"/>
                  <a:pt x="494209" y="0"/>
                  <a:pt x="1103847"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63"/>
          <p:cNvSpPr/>
          <p:nvPr/>
        </p:nvSpPr>
        <p:spPr>
          <a:xfrm rot="2700000">
            <a:off x="3132653" y="2386863"/>
            <a:ext cx="1856078" cy="1856080"/>
          </a:xfrm>
          <a:custGeom>
            <a:avLst/>
            <a:gdLst/>
            <a:ahLst/>
            <a:cxnLst/>
            <a:rect l="l" t="t" r="r" b="b"/>
            <a:pathLst>
              <a:path w="2207690" h="2207692">
                <a:moveTo>
                  <a:pt x="2195631" y="1258405"/>
                </a:moveTo>
                <a:cubicBezTo>
                  <a:pt x="2191595" y="1296645"/>
                  <a:pt x="2184315" y="1334081"/>
                  <a:pt x="2173913" y="1370472"/>
                </a:cubicBezTo>
                <a:close/>
                <a:moveTo>
                  <a:pt x="2207690" y="1103924"/>
                </a:moveTo>
                <a:cubicBezTo>
                  <a:pt x="2207691" y="1147015"/>
                  <a:pt x="2205219" y="1189529"/>
                  <a:pt x="2199774" y="1231259"/>
                </a:cubicBezTo>
                <a:close/>
                <a:moveTo>
                  <a:pt x="815432" y="39382"/>
                </a:moveTo>
                <a:cubicBezTo>
                  <a:pt x="792913" y="124550"/>
                  <a:pt x="781644" y="213975"/>
                  <a:pt x="781644" y="306031"/>
                </a:cubicBezTo>
                <a:cubicBezTo>
                  <a:pt x="781644" y="915669"/>
                  <a:pt x="1275853" y="1409878"/>
                  <a:pt x="1885491" y="1409878"/>
                </a:cubicBezTo>
                <a:cubicBezTo>
                  <a:pt x="1985397" y="1409878"/>
                  <a:pt x="2082202" y="1396606"/>
                  <a:pt x="2173907" y="1370494"/>
                </a:cubicBezTo>
                <a:cubicBezTo>
                  <a:pt x="2055810" y="1851467"/>
                  <a:pt x="1621429" y="2207692"/>
                  <a:pt x="1103847" y="2207692"/>
                </a:cubicBezTo>
                <a:cubicBezTo>
                  <a:pt x="494209" y="2207692"/>
                  <a:pt x="0" y="1713483"/>
                  <a:pt x="0" y="1103845"/>
                </a:cubicBezTo>
                <a:cubicBezTo>
                  <a:pt x="0" y="594112"/>
                  <a:pt x="345503" y="165076"/>
                  <a:pt x="815432" y="39382"/>
                </a:cubicBezTo>
                <a:close/>
                <a:moveTo>
                  <a:pt x="937859" y="13805"/>
                </a:moveTo>
                <a:lnTo>
                  <a:pt x="815433" y="39382"/>
                </a:lnTo>
                <a:cubicBezTo>
                  <a:pt x="855095" y="27337"/>
                  <a:pt x="895991" y="18718"/>
                  <a:pt x="937859" y="13805"/>
                </a:cubicBezTo>
                <a:close/>
                <a:moveTo>
                  <a:pt x="1103792" y="1"/>
                </a:moveTo>
                <a:lnTo>
                  <a:pt x="968896" y="9068"/>
                </a:lnTo>
                <a:cubicBezTo>
                  <a:pt x="1013034" y="2780"/>
                  <a:pt x="1058088" y="0"/>
                  <a:pt x="1103792" y="1"/>
                </a:cubicBezTo>
                <a:close/>
              </a:path>
            </a:pathLst>
          </a:cu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755642" y="2067617"/>
            <a:ext cx="1548172" cy="1548172"/>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3839621" y="2493861"/>
            <a:ext cx="1380215" cy="307777"/>
          </a:xfrm>
          <a:prstGeom prst="rect">
            <a:avLst/>
          </a:prstGeom>
        </p:spPr>
        <p:txBody>
          <a:bodyPr wrap="square">
            <a:spAutoFit/>
          </a:bodyPr>
          <a:lstStyle/>
          <a:p>
            <a:pPr algn="ctr"/>
            <a:r>
              <a:rPr lang="zh-CN" altLang="en-US" sz="1400" b="1" dirty="0">
                <a:solidFill>
                  <a:schemeClr val="tx1">
                    <a:lumMod val="75000"/>
                    <a:lumOff val="25000"/>
                  </a:schemeClr>
                </a:solidFill>
                <a:latin typeface="微软雅黑" pitchFamily="34" charset="-122"/>
                <a:ea typeface="微软雅黑" pitchFamily="34" charset="-122"/>
              </a:rPr>
              <a:t>添加文本</a:t>
            </a:r>
            <a:endParaRPr lang="en-US" altLang="zh-CN" sz="1400" b="1" dirty="0">
              <a:solidFill>
                <a:schemeClr val="tx1">
                  <a:lumMod val="75000"/>
                  <a:lumOff val="25000"/>
                </a:schemeClr>
              </a:solidFill>
              <a:latin typeface="微软雅黑" pitchFamily="34" charset="-122"/>
              <a:ea typeface="微软雅黑" pitchFamily="34" charset="-122"/>
            </a:endParaRPr>
          </a:p>
        </p:txBody>
      </p:sp>
      <p:sp>
        <p:nvSpPr>
          <p:cNvPr id="38" name="TextBox 37"/>
          <p:cNvSpPr txBox="1"/>
          <p:nvPr/>
        </p:nvSpPr>
        <p:spPr>
          <a:xfrm>
            <a:off x="3789838" y="2770860"/>
            <a:ext cx="1479779" cy="492827"/>
          </a:xfrm>
          <a:prstGeom prst="rect">
            <a:avLst/>
          </a:prstGeom>
          <a:noFill/>
        </p:spPr>
        <p:txBody>
          <a:bodyPr wrap="square" rtlCol="0">
            <a:spAutoFit/>
          </a:bodyPr>
          <a:lstStyle/>
          <a:p>
            <a:pPr algn="ctr">
              <a:lnSpc>
                <a:spcPct val="130000"/>
              </a:lnSpc>
              <a:spcBef>
                <a:spcPts val="600"/>
              </a:spcBef>
            </a:pPr>
            <a:r>
              <a:rPr lang="zh-CN" altLang="en-US" sz="1050" dirty="0">
                <a:solidFill>
                  <a:schemeClr val="tx1">
                    <a:lumMod val="65000"/>
                    <a:lumOff val="35000"/>
                  </a:schemeClr>
                </a:solidFill>
              </a:rPr>
              <a:t>点击此处添加文本内容点击此处</a:t>
            </a:r>
          </a:p>
        </p:txBody>
      </p:sp>
      <p:sp>
        <p:nvSpPr>
          <p:cNvPr id="39" name="矩形 38"/>
          <p:cNvSpPr/>
          <p:nvPr/>
        </p:nvSpPr>
        <p:spPr>
          <a:xfrm>
            <a:off x="1043609" y="1582337"/>
            <a:ext cx="1938024" cy="307777"/>
          </a:xfrm>
          <a:prstGeom prst="rect">
            <a:avLst/>
          </a:prstGeom>
        </p:spPr>
        <p:txBody>
          <a:bodyPr wrap="square">
            <a:spAutoFit/>
          </a:bodyPr>
          <a:lstStyle/>
          <a:p>
            <a:r>
              <a:rPr lang="en-US" altLang="zh-CN" sz="1400" b="1" dirty="0" smtClean="0">
                <a:solidFill>
                  <a:schemeClr val="bg1">
                    <a:lumMod val="95000"/>
                  </a:schemeClr>
                </a:solidFill>
                <a:latin typeface="微软雅黑" pitchFamily="34" charset="-122"/>
                <a:ea typeface="微软雅黑" pitchFamily="34" charset="-122"/>
              </a:rPr>
              <a:t>01.</a:t>
            </a:r>
            <a:r>
              <a:rPr lang="zh-CN" altLang="en-US" sz="1400" b="1" dirty="0" smtClean="0">
                <a:solidFill>
                  <a:schemeClr val="bg1">
                    <a:lumMod val="95000"/>
                  </a:schemeClr>
                </a:solidFill>
                <a:latin typeface="微软雅黑" pitchFamily="34" charset="-122"/>
                <a:ea typeface="微软雅黑" pitchFamily="34" charset="-122"/>
              </a:rPr>
              <a:t>点击</a:t>
            </a:r>
            <a:r>
              <a:rPr lang="zh-CN" altLang="en-US" sz="1400" b="1" dirty="0">
                <a:solidFill>
                  <a:schemeClr val="bg1">
                    <a:lumMod val="95000"/>
                  </a:schemeClr>
                </a:solidFill>
                <a:latin typeface="微软雅黑" pitchFamily="34" charset="-122"/>
                <a:ea typeface="微软雅黑" pitchFamily="34" charset="-122"/>
              </a:rPr>
              <a:t>添加文字说明</a:t>
            </a:r>
            <a:endParaRPr lang="en-US" altLang="zh-CN" sz="1400" b="1" dirty="0">
              <a:solidFill>
                <a:schemeClr val="bg1">
                  <a:lumMod val="95000"/>
                </a:schemeClr>
              </a:solidFill>
              <a:latin typeface="微软雅黑" pitchFamily="34" charset="-122"/>
              <a:ea typeface="微软雅黑" pitchFamily="34" charset="-122"/>
            </a:endParaRPr>
          </a:p>
        </p:txBody>
      </p:sp>
      <p:sp>
        <p:nvSpPr>
          <p:cNvPr id="40" name="TextBox 39"/>
          <p:cNvSpPr txBox="1"/>
          <p:nvPr/>
        </p:nvSpPr>
        <p:spPr>
          <a:xfrm>
            <a:off x="1043608" y="1904630"/>
            <a:ext cx="1938023" cy="752514"/>
          </a:xfrm>
          <a:prstGeom prst="rect">
            <a:avLst/>
          </a:prstGeom>
          <a:noFill/>
        </p:spPr>
        <p:txBody>
          <a:bodyPr wrap="square" rtlCol="0">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点击此处添加文本内容点击此处添加文本内容点击此处添加文本内容</a:t>
            </a:r>
          </a:p>
        </p:txBody>
      </p:sp>
      <p:sp>
        <p:nvSpPr>
          <p:cNvPr id="41" name="矩形 40"/>
          <p:cNvSpPr/>
          <p:nvPr/>
        </p:nvSpPr>
        <p:spPr>
          <a:xfrm>
            <a:off x="1043609" y="2890515"/>
            <a:ext cx="1938024"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02.</a:t>
            </a:r>
            <a:r>
              <a:rPr lang="zh-CN" altLang="en-US" sz="1400" b="1" dirty="0" smtClean="0">
                <a:solidFill>
                  <a:schemeClr val="bg1">
                    <a:lumMod val="85000"/>
                  </a:schemeClr>
                </a:solidFill>
                <a:latin typeface="微软雅黑" pitchFamily="34" charset="-122"/>
                <a:ea typeface="微软雅黑" pitchFamily="34" charset="-122"/>
              </a:rPr>
              <a:t>点击</a:t>
            </a:r>
            <a:r>
              <a:rPr lang="zh-CN" altLang="en-US" sz="1400" b="1" dirty="0">
                <a:solidFill>
                  <a:schemeClr val="bg1">
                    <a:lumMod val="85000"/>
                  </a:schemeClr>
                </a:solidFill>
                <a:latin typeface="微软雅黑" pitchFamily="34" charset="-122"/>
                <a:ea typeface="微软雅黑" pitchFamily="34" charset="-122"/>
              </a:rPr>
              <a:t>添加文字说明</a:t>
            </a:r>
            <a:endParaRPr lang="en-US" altLang="zh-CN" sz="1400" b="1" dirty="0">
              <a:solidFill>
                <a:schemeClr val="bg1">
                  <a:lumMod val="85000"/>
                </a:schemeClr>
              </a:solidFill>
              <a:latin typeface="微软雅黑" pitchFamily="34" charset="-122"/>
              <a:ea typeface="微软雅黑" pitchFamily="34" charset="-122"/>
            </a:endParaRPr>
          </a:p>
        </p:txBody>
      </p:sp>
      <p:sp>
        <p:nvSpPr>
          <p:cNvPr id="42" name="TextBox 41"/>
          <p:cNvSpPr txBox="1"/>
          <p:nvPr/>
        </p:nvSpPr>
        <p:spPr>
          <a:xfrm>
            <a:off x="1043608" y="3212808"/>
            <a:ext cx="1938023" cy="752514"/>
          </a:xfrm>
          <a:prstGeom prst="rect">
            <a:avLst/>
          </a:prstGeom>
          <a:noFill/>
        </p:spPr>
        <p:txBody>
          <a:bodyPr wrap="square" rtlCol="0">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点击此处添加文本内容点击此处添加文本内容点击此处添加文本内容</a:t>
            </a:r>
          </a:p>
        </p:txBody>
      </p:sp>
      <p:sp>
        <p:nvSpPr>
          <p:cNvPr id="43" name="矩形 42"/>
          <p:cNvSpPr/>
          <p:nvPr/>
        </p:nvSpPr>
        <p:spPr>
          <a:xfrm>
            <a:off x="6312110" y="1582337"/>
            <a:ext cx="1938024"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03.</a:t>
            </a:r>
            <a:r>
              <a:rPr lang="zh-CN" altLang="en-US" sz="1400" b="1" dirty="0" smtClean="0">
                <a:solidFill>
                  <a:schemeClr val="bg1">
                    <a:lumMod val="85000"/>
                  </a:schemeClr>
                </a:solidFill>
                <a:latin typeface="微软雅黑" pitchFamily="34" charset="-122"/>
                <a:ea typeface="微软雅黑" pitchFamily="34" charset="-122"/>
              </a:rPr>
              <a:t>点击</a:t>
            </a:r>
            <a:r>
              <a:rPr lang="zh-CN" altLang="en-US" sz="1400" b="1" dirty="0">
                <a:solidFill>
                  <a:schemeClr val="bg1">
                    <a:lumMod val="85000"/>
                  </a:schemeClr>
                </a:solidFill>
                <a:latin typeface="微软雅黑" pitchFamily="34" charset="-122"/>
                <a:ea typeface="微软雅黑" pitchFamily="34" charset="-122"/>
              </a:rPr>
              <a:t>添加文字说明</a:t>
            </a:r>
            <a:endParaRPr lang="en-US" altLang="zh-CN" sz="1400" b="1" dirty="0">
              <a:solidFill>
                <a:schemeClr val="bg1">
                  <a:lumMod val="85000"/>
                </a:schemeClr>
              </a:solidFill>
              <a:latin typeface="微软雅黑" pitchFamily="34" charset="-122"/>
              <a:ea typeface="微软雅黑" pitchFamily="34" charset="-122"/>
            </a:endParaRPr>
          </a:p>
        </p:txBody>
      </p:sp>
      <p:sp>
        <p:nvSpPr>
          <p:cNvPr id="44" name="TextBox 43"/>
          <p:cNvSpPr txBox="1"/>
          <p:nvPr/>
        </p:nvSpPr>
        <p:spPr>
          <a:xfrm>
            <a:off x="6312109" y="1904630"/>
            <a:ext cx="1938023" cy="752514"/>
          </a:xfrm>
          <a:prstGeom prst="rect">
            <a:avLst/>
          </a:prstGeom>
          <a:noFill/>
        </p:spPr>
        <p:txBody>
          <a:bodyPr wrap="square" rtlCol="0">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点击此处添加文本内容点击此处添加文本内容点击此处添加文本内容</a:t>
            </a:r>
          </a:p>
        </p:txBody>
      </p:sp>
      <p:sp>
        <p:nvSpPr>
          <p:cNvPr id="45" name="矩形 44"/>
          <p:cNvSpPr/>
          <p:nvPr/>
        </p:nvSpPr>
        <p:spPr>
          <a:xfrm>
            <a:off x="6312110" y="2890515"/>
            <a:ext cx="1938024"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04.</a:t>
            </a:r>
            <a:r>
              <a:rPr lang="zh-CN" altLang="en-US" sz="1400" b="1" dirty="0" smtClean="0">
                <a:solidFill>
                  <a:schemeClr val="bg1">
                    <a:lumMod val="85000"/>
                  </a:schemeClr>
                </a:solidFill>
                <a:latin typeface="微软雅黑" pitchFamily="34" charset="-122"/>
                <a:ea typeface="微软雅黑" pitchFamily="34" charset="-122"/>
              </a:rPr>
              <a:t>点击</a:t>
            </a:r>
            <a:r>
              <a:rPr lang="zh-CN" altLang="en-US" sz="1400" b="1" dirty="0">
                <a:solidFill>
                  <a:schemeClr val="bg1">
                    <a:lumMod val="85000"/>
                  </a:schemeClr>
                </a:solidFill>
                <a:latin typeface="微软雅黑" pitchFamily="34" charset="-122"/>
                <a:ea typeface="微软雅黑" pitchFamily="34" charset="-122"/>
              </a:rPr>
              <a:t>添加文字说明</a:t>
            </a:r>
            <a:endParaRPr lang="en-US" altLang="zh-CN" sz="1400" b="1" dirty="0">
              <a:solidFill>
                <a:schemeClr val="bg1">
                  <a:lumMod val="85000"/>
                </a:schemeClr>
              </a:solidFill>
              <a:latin typeface="微软雅黑" pitchFamily="34" charset="-122"/>
              <a:ea typeface="微软雅黑" pitchFamily="34" charset="-122"/>
            </a:endParaRPr>
          </a:p>
        </p:txBody>
      </p:sp>
      <p:sp>
        <p:nvSpPr>
          <p:cNvPr id="46" name="TextBox 45"/>
          <p:cNvSpPr txBox="1"/>
          <p:nvPr/>
        </p:nvSpPr>
        <p:spPr>
          <a:xfrm>
            <a:off x="6312109" y="3212808"/>
            <a:ext cx="1938023" cy="752514"/>
          </a:xfrm>
          <a:prstGeom prst="rect">
            <a:avLst/>
          </a:prstGeom>
          <a:noFill/>
        </p:spPr>
        <p:txBody>
          <a:bodyPr wrap="square" rtlCol="0">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点击此处添加文本内容点击此处添加文本内容点击此处添加文本内容</a:t>
            </a:r>
          </a:p>
        </p:txBody>
      </p:sp>
    </p:spTree>
    <p:extLst>
      <p:ext uri="{BB962C8B-B14F-4D97-AF65-F5344CB8AC3E}">
        <p14:creationId xmlns:p14="http://schemas.microsoft.com/office/powerpoint/2010/main" val="278076266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1750"/>
                            </p:stCondLst>
                            <p:childTnLst>
                              <p:par>
                                <p:cTn id="34" presetID="17" presetClass="entr" presetSubtype="1" fill="hold" grpId="0" nodeType="afterEffect">
                                  <p:stCondLst>
                                    <p:cond delay="0"/>
                                  </p:stCondLst>
                                  <p:iterate type="lt">
                                    <p:tmPct val="10000"/>
                                  </p:iterate>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ppt_h/2"/>
                                          </p:val>
                                        </p:tav>
                                        <p:tav tm="100000">
                                          <p:val>
                                            <p:strVal val="#ppt_y"/>
                                          </p:val>
                                        </p:tav>
                                      </p:tavLst>
                                    </p:anim>
                                    <p:anim calcmode="lin" valueType="num">
                                      <p:cBhvr>
                                        <p:cTn id="38" dur="500" fill="hold"/>
                                        <p:tgtEl>
                                          <p:spTgt spid="39"/>
                                        </p:tgtEl>
                                        <p:attrNameLst>
                                          <p:attrName>ppt_w</p:attrName>
                                        </p:attrNameLst>
                                      </p:cBhvr>
                                      <p:tavLst>
                                        <p:tav tm="0">
                                          <p:val>
                                            <p:strVal val="#ppt_w"/>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par>
                          <p:cTn id="43" fill="hold">
                            <p:stCondLst>
                              <p:cond delay="2750"/>
                            </p:stCondLst>
                            <p:childTnLst>
                              <p:par>
                                <p:cTn id="44" presetID="17" presetClass="entr" presetSubtype="1" fill="hold" grpId="0" nodeType="afterEffect">
                                  <p:stCondLst>
                                    <p:cond delay="0"/>
                                  </p:stCondLst>
                                  <p:iterate type="lt">
                                    <p:tmPct val="10000"/>
                                  </p:iterate>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ppt_x</p:attrName>
                                        </p:attrNameLst>
                                      </p:cBhvr>
                                      <p:tavLst>
                                        <p:tav tm="0">
                                          <p:val>
                                            <p:strVal val="#ppt_x"/>
                                          </p:val>
                                        </p:tav>
                                        <p:tav tm="100000">
                                          <p:val>
                                            <p:strVal val="#ppt_x"/>
                                          </p:val>
                                        </p:tav>
                                      </p:tavLst>
                                    </p:anim>
                                    <p:anim calcmode="lin" valueType="num">
                                      <p:cBhvr>
                                        <p:cTn id="47" dur="500" fill="hold"/>
                                        <p:tgtEl>
                                          <p:spTgt spid="41"/>
                                        </p:tgtEl>
                                        <p:attrNameLst>
                                          <p:attrName>ppt_y</p:attrName>
                                        </p:attrNameLst>
                                      </p:cBhvr>
                                      <p:tavLst>
                                        <p:tav tm="0">
                                          <p:val>
                                            <p:strVal val="#ppt_y-#ppt_h/2"/>
                                          </p:val>
                                        </p:tav>
                                        <p:tav tm="100000">
                                          <p:val>
                                            <p:strVal val="#ppt_y"/>
                                          </p:val>
                                        </p:tav>
                                      </p:tavLst>
                                    </p:anim>
                                    <p:anim calcmode="lin" valueType="num">
                                      <p:cBhvr>
                                        <p:cTn id="48" dur="500" fill="hold"/>
                                        <p:tgtEl>
                                          <p:spTgt spid="41"/>
                                        </p:tgtEl>
                                        <p:attrNameLst>
                                          <p:attrName>ppt_w</p:attrName>
                                        </p:attrNameLst>
                                      </p:cBhvr>
                                      <p:tavLst>
                                        <p:tav tm="0">
                                          <p:val>
                                            <p:strVal val="#ppt_w"/>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3750"/>
                            </p:stCondLst>
                            <p:childTnLst>
                              <p:par>
                                <p:cTn id="54" presetID="17" presetClass="entr" presetSubtype="1" fill="hold" grpId="0" nodeType="afterEffect">
                                  <p:stCondLst>
                                    <p:cond delay="0"/>
                                  </p:stCondLst>
                                  <p:iterate type="lt">
                                    <p:tmPct val="10000"/>
                                  </p:iterate>
                                  <p:childTnLst>
                                    <p:set>
                                      <p:cBhvr>
                                        <p:cTn id="55" dur="1" fill="hold">
                                          <p:stCondLst>
                                            <p:cond delay="0"/>
                                          </p:stCondLst>
                                        </p:cTn>
                                        <p:tgtEl>
                                          <p:spTgt spid="43"/>
                                        </p:tgtEl>
                                        <p:attrNameLst>
                                          <p:attrName>style.visibility</p:attrName>
                                        </p:attrNameLst>
                                      </p:cBhvr>
                                      <p:to>
                                        <p:strVal val="visible"/>
                                      </p:to>
                                    </p:set>
                                    <p:anim calcmode="lin" valueType="num">
                                      <p:cBhvr>
                                        <p:cTn id="56" dur="500" fill="hold"/>
                                        <p:tgtEl>
                                          <p:spTgt spid="43"/>
                                        </p:tgtEl>
                                        <p:attrNameLst>
                                          <p:attrName>ppt_x</p:attrName>
                                        </p:attrNameLst>
                                      </p:cBhvr>
                                      <p:tavLst>
                                        <p:tav tm="0">
                                          <p:val>
                                            <p:strVal val="#ppt_x"/>
                                          </p:val>
                                        </p:tav>
                                        <p:tav tm="100000">
                                          <p:val>
                                            <p:strVal val="#ppt_x"/>
                                          </p:val>
                                        </p:tav>
                                      </p:tavLst>
                                    </p:anim>
                                    <p:anim calcmode="lin" valueType="num">
                                      <p:cBhvr>
                                        <p:cTn id="57" dur="500" fill="hold"/>
                                        <p:tgtEl>
                                          <p:spTgt spid="43"/>
                                        </p:tgtEl>
                                        <p:attrNameLst>
                                          <p:attrName>ppt_y</p:attrName>
                                        </p:attrNameLst>
                                      </p:cBhvr>
                                      <p:tavLst>
                                        <p:tav tm="0">
                                          <p:val>
                                            <p:strVal val="#ppt_y-#ppt_h/2"/>
                                          </p:val>
                                        </p:tav>
                                        <p:tav tm="100000">
                                          <p:val>
                                            <p:strVal val="#ppt_y"/>
                                          </p:val>
                                        </p:tav>
                                      </p:tavLst>
                                    </p:anim>
                                    <p:anim calcmode="lin" valueType="num">
                                      <p:cBhvr>
                                        <p:cTn id="58" dur="500" fill="hold"/>
                                        <p:tgtEl>
                                          <p:spTgt spid="43"/>
                                        </p:tgtEl>
                                        <p:attrNameLst>
                                          <p:attrName>ppt_w</p:attrName>
                                        </p:attrNameLst>
                                      </p:cBhvr>
                                      <p:tavLst>
                                        <p:tav tm="0">
                                          <p:val>
                                            <p:strVal val="#ppt_w"/>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par>
                          <p:cTn id="63" fill="hold">
                            <p:stCondLst>
                              <p:cond delay="4750"/>
                            </p:stCondLst>
                            <p:childTnLst>
                              <p:par>
                                <p:cTn id="64" presetID="17" presetClass="entr" presetSubtype="1" fill="hold" grpId="0" nodeType="afterEffect">
                                  <p:stCondLst>
                                    <p:cond delay="0"/>
                                  </p:stCondLst>
                                  <p:iterate type="lt">
                                    <p:tmPct val="10000"/>
                                  </p:iterate>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ppt_x</p:attrName>
                                        </p:attrNameLst>
                                      </p:cBhvr>
                                      <p:tavLst>
                                        <p:tav tm="0">
                                          <p:val>
                                            <p:strVal val="#ppt_x"/>
                                          </p:val>
                                        </p:tav>
                                        <p:tav tm="100000">
                                          <p:val>
                                            <p:strVal val="#ppt_x"/>
                                          </p:val>
                                        </p:tav>
                                      </p:tavLst>
                                    </p:anim>
                                    <p:anim calcmode="lin" valueType="num">
                                      <p:cBhvr>
                                        <p:cTn id="67" dur="500" fill="hold"/>
                                        <p:tgtEl>
                                          <p:spTgt spid="45"/>
                                        </p:tgtEl>
                                        <p:attrNameLst>
                                          <p:attrName>ppt_y</p:attrName>
                                        </p:attrNameLst>
                                      </p:cBhvr>
                                      <p:tavLst>
                                        <p:tav tm="0">
                                          <p:val>
                                            <p:strVal val="#ppt_y-#ppt_h/2"/>
                                          </p:val>
                                        </p:tav>
                                        <p:tav tm="100000">
                                          <p:val>
                                            <p:strVal val="#ppt_y"/>
                                          </p:val>
                                        </p:tav>
                                      </p:tavLst>
                                    </p:anim>
                                    <p:anim calcmode="lin" valueType="num">
                                      <p:cBhvr>
                                        <p:cTn id="68" dur="500" fill="hold"/>
                                        <p:tgtEl>
                                          <p:spTgt spid="45"/>
                                        </p:tgtEl>
                                        <p:attrNameLst>
                                          <p:attrName>ppt_w</p:attrName>
                                        </p:attrNameLst>
                                      </p:cBhvr>
                                      <p:tavLst>
                                        <p:tav tm="0">
                                          <p:val>
                                            <p:strVal val="#ppt_w"/>
                                          </p:val>
                                        </p:tav>
                                        <p:tav tm="100000">
                                          <p:val>
                                            <p:strVal val="#ppt_w"/>
                                          </p:val>
                                        </p:tav>
                                      </p:tavLst>
                                    </p:anim>
                                    <p:anim calcmode="lin" valueType="num">
                                      <p:cBhvr>
                                        <p:cTn id="69" dur="500" fill="hold"/>
                                        <p:tgtEl>
                                          <p:spTgt spid="45"/>
                                        </p:tgtEl>
                                        <p:attrNameLst>
                                          <p:attrName>ppt_h</p:attrName>
                                        </p:attrNameLst>
                                      </p:cBhvr>
                                      <p:tavLst>
                                        <p:tav tm="0">
                                          <p:val>
                                            <p:fltVal val="0"/>
                                          </p:val>
                                        </p:tav>
                                        <p:tav tm="100000">
                                          <p:val>
                                            <p:strVal val="#ppt_h"/>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p:bldP spid="38" grpId="0"/>
      <p:bldP spid="39" grpId="0"/>
      <p:bldP spid="40" grpId="0"/>
      <p:bldP spid="41" grpId="0"/>
      <p:bldP spid="42" grpId="0"/>
      <p:bldP spid="43" grpId="0"/>
      <p:bldP spid="4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9526" y="1559639"/>
            <a:ext cx="9182100" cy="3602911"/>
          </a:xfrm>
          <a:custGeom>
            <a:avLst/>
            <a:gdLst>
              <a:gd name="connsiteX0" fmla="*/ 0 w 9020175"/>
              <a:gd name="connsiteY0" fmla="*/ 3895725 h 3895725"/>
              <a:gd name="connsiteX1" fmla="*/ 4581525 w 9020175"/>
              <a:gd name="connsiteY1" fmla="*/ 942975 h 3895725"/>
              <a:gd name="connsiteX2" fmla="*/ 9020175 w 9020175"/>
              <a:gd name="connsiteY2" fmla="*/ 0 h 3895725"/>
              <a:gd name="connsiteX0" fmla="*/ 0 w 9020175"/>
              <a:gd name="connsiteY0" fmla="*/ 3895725 h 3895725"/>
              <a:gd name="connsiteX1" fmla="*/ 4581525 w 9020175"/>
              <a:gd name="connsiteY1" fmla="*/ 942975 h 3895725"/>
              <a:gd name="connsiteX2" fmla="*/ 9020175 w 9020175"/>
              <a:gd name="connsiteY2" fmla="*/ 0 h 3895725"/>
              <a:gd name="connsiteX0" fmla="*/ 0 w 9020175"/>
              <a:gd name="connsiteY0" fmla="*/ 3895725 h 3895725"/>
              <a:gd name="connsiteX1" fmla="*/ 4533900 w 9020175"/>
              <a:gd name="connsiteY1" fmla="*/ 771525 h 3895725"/>
              <a:gd name="connsiteX2" fmla="*/ 9020175 w 9020175"/>
              <a:gd name="connsiteY2" fmla="*/ 0 h 3895725"/>
              <a:gd name="connsiteX0" fmla="*/ 0 w 9020175"/>
              <a:gd name="connsiteY0" fmla="*/ 3896127 h 3896127"/>
              <a:gd name="connsiteX1" fmla="*/ 4533900 w 9020175"/>
              <a:gd name="connsiteY1" fmla="*/ 771927 h 3896127"/>
              <a:gd name="connsiteX2" fmla="*/ 9020175 w 9020175"/>
              <a:gd name="connsiteY2" fmla="*/ 402 h 3896127"/>
              <a:gd name="connsiteX0" fmla="*/ 0 w 9020175"/>
              <a:gd name="connsiteY0" fmla="*/ 3896127 h 3896127"/>
              <a:gd name="connsiteX1" fmla="*/ 4533900 w 9020175"/>
              <a:gd name="connsiteY1" fmla="*/ 771927 h 3896127"/>
              <a:gd name="connsiteX2" fmla="*/ 9020175 w 9020175"/>
              <a:gd name="connsiteY2" fmla="*/ 402 h 3896127"/>
              <a:gd name="connsiteX0" fmla="*/ 0 w 9163050"/>
              <a:gd name="connsiteY0" fmla="*/ 4067388 h 4067388"/>
              <a:gd name="connsiteX1" fmla="*/ 4676775 w 9163050"/>
              <a:gd name="connsiteY1" fmla="*/ 771738 h 4067388"/>
              <a:gd name="connsiteX2" fmla="*/ 9163050 w 9163050"/>
              <a:gd name="connsiteY2" fmla="*/ 213 h 4067388"/>
              <a:gd name="connsiteX0" fmla="*/ 0 w 9210675"/>
              <a:gd name="connsiteY0" fmla="*/ 4124556 h 4124556"/>
              <a:gd name="connsiteX1" fmla="*/ 4724400 w 9210675"/>
              <a:gd name="connsiteY1" fmla="*/ 771756 h 4124556"/>
              <a:gd name="connsiteX2" fmla="*/ 9210675 w 9210675"/>
              <a:gd name="connsiteY2" fmla="*/ 231 h 4124556"/>
              <a:gd name="connsiteX0" fmla="*/ 0 w 9182100"/>
              <a:gd name="connsiteY0" fmla="*/ 3921278 h 3921278"/>
              <a:gd name="connsiteX1" fmla="*/ 4724400 w 9182100"/>
              <a:gd name="connsiteY1" fmla="*/ 568478 h 3921278"/>
              <a:gd name="connsiteX2" fmla="*/ 9182100 w 9182100"/>
              <a:gd name="connsiteY2" fmla="*/ 6503 h 3921278"/>
              <a:gd name="connsiteX0" fmla="*/ 0 w 9182100"/>
              <a:gd name="connsiteY0" fmla="*/ 3969956 h 3969956"/>
              <a:gd name="connsiteX1" fmla="*/ 4724400 w 9182100"/>
              <a:gd name="connsiteY1" fmla="*/ 617156 h 3969956"/>
              <a:gd name="connsiteX2" fmla="*/ 9182100 w 9182100"/>
              <a:gd name="connsiteY2" fmla="*/ 55181 h 3969956"/>
              <a:gd name="connsiteX0" fmla="*/ 0 w 9182100"/>
              <a:gd name="connsiteY0" fmla="*/ 3978254 h 3978254"/>
              <a:gd name="connsiteX1" fmla="*/ 4724400 w 9182100"/>
              <a:gd name="connsiteY1" fmla="*/ 625454 h 3978254"/>
              <a:gd name="connsiteX2" fmla="*/ 9182100 w 9182100"/>
              <a:gd name="connsiteY2" fmla="*/ 63479 h 3978254"/>
              <a:gd name="connsiteX0" fmla="*/ 0 w 9182100"/>
              <a:gd name="connsiteY0" fmla="*/ 3994887 h 3994887"/>
              <a:gd name="connsiteX1" fmla="*/ 4724400 w 9182100"/>
              <a:gd name="connsiteY1" fmla="*/ 642087 h 3994887"/>
              <a:gd name="connsiteX2" fmla="*/ 9182100 w 9182100"/>
              <a:gd name="connsiteY2" fmla="*/ 80112 h 3994887"/>
            </a:gdLst>
            <a:ahLst/>
            <a:cxnLst>
              <a:cxn ang="0">
                <a:pos x="connsiteX0" y="connsiteY0"/>
              </a:cxn>
              <a:cxn ang="0">
                <a:pos x="connsiteX1" y="connsiteY1"/>
              </a:cxn>
              <a:cxn ang="0">
                <a:pos x="connsiteX2" y="connsiteY2"/>
              </a:cxn>
            </a:cxnLst>
            <a:rect l="l" t="t" r="r" b="b"/>
            <a:pathLst>
              <a:path w="9182100" h="3994887">
                <a:moveTo>
                  <a:pt x="0" y="3994887"/>
                </a:moveTo>
                <a:cubicBezTo>
                  <a:pt x="1215231" y="2805055"/>
                  <a:pt x="2908300" y="1380274"/>
                  <a:pt x="4724400" y="642087"/>
                </a:cubicBezTo>
                <a:cubicBezTo>
                  <a:pt x="6540500" y="-96100"/>
                  <a:pt x="8324056" y="-58795"/>
                  <a:pt x="9182100" y="80112"/>
                </a:cubicBezTo>
              </a:path>
            </a:pathLst>
          </a:custGeom>
          <a:ln w="19050">
            <a:solidFill>
              <a:schemeClr val="bg1">
                <a:lumMod val="95000"/>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2196639" y="3274906"/>
            <a:ext cx="216000" cy="21600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448519" y="2527572"/>
            <a:ext cx="216000" cy="21600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431495" y="1781614"/>
            <a:ext cx="216000" cy="21600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948289" y="1495275"/>
            <a:ext cx="216000" cy="216000"/>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66674" y="3865511"/>
            <a:ext cx="957537" cy="95753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1331640" y="1918189"/>
            <a:ext cx="1149695" cy="1123950"/>
            <a:chOff x="1331640" y="1918189"/>
            <a:chExt cx="1149695" cy="1123950"/>
          </a:xfrm>
        </p:grpSpPr>
        <p:sp>
          <p:nvSpPr>
            <p:cNvPr id="9" name="椭圆形标注 8"/>
            <p:cNvSpPr/>
            <p:nvPr/>
          </p:nvSpPr>
          <p:spPr>
            <a:xfrm>
              <a:off x="1331640" y="1918189"/>
              <a:ext cx="1149695" cy="1123950"/>
            </a:xfrm>
            <a:prstGeom prst="wedgeEllipseCallout">
              <a:avLst>
                <a:gd name="adj1" fmla="val 23905"/>
                <a:gd name="adj2" fmla="val 58966"/>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521185" y="2254200"/>
              <a:ext cx="755335" cy="400110"/>
            </a:xfrm>
            <a:prstGeom prst="rect">
              <a:avLst/>
            </a:prstGeom>
            <a:noFill/>
          </p:spPr>
          <p:txBody>
            <a:bodyPr wrap="none" rtlCol="0">
              <a:spAutoFit/>
            </a:bodyPr>
            <a:lstStyle/>
            <a:p>
              <a:r>
                <a:rPr lang="en-US" altLang="zh-CN" sz="2000" dirty="0" smtClean="0">
                  <a:solidFill>
                    <a:schemeClr val="bg1">
                      <a:lumMod val="95000"/>
                    </a:schemeClr>
                  </a:solidFill>
                </a:rPr>
                <a:t>2012</a:t>
              </a:r>
              <a:endParaRPr lang="zh-CN" altLang="en-US" sz="2000" dirty="0">
                <a:solidFill>
                  <a:schemeClr val="bg1">
                    <a:lumMod val="95000"/>
                  </a:schemeClr>
                </a:solidFill>
              </a:endParaRPr>
            </a:p>
          </p:txBody>
        </p:sp>
      </p:grpSp>
      <p:grpSp>
        <p:nvGrpSpPr>
          <p:cNvPr id="14" name="组合 13"/>
          <p:cNvGrpSpPr/>
          <p:nvPr/>
        </p:nvGrpSpPr>
        <p:grpSpPr>
          <a:xfrm>
            <a:off x="3694928" y="2635572"/>
            <a:ext cx="1149695" cy="1123950"/>
            <a:chOff x="3694928" y="2635572"/>
            <a:chExt cx="1149695" cy="1123950"/>
          </a:xfrm>
        </p:grpSpPr>
        <p:sp>
          <p:nvSpPr>
            <p:cNvPr id="43" name="椭圆形标注 42"/>
            <p:cNvSpPr/>
            <p:nvPr/>
          </p:nvSpPr>
          <p:spPr>
            <a:xfrm>
              <a:off x="3694928" y="2635572"/>
              <a:ext cx="1149695" cy="1123950"/>
            </a:xfrm>
            <a:prstGeom prst="wedgeEllipseCallout">
              <a:avLst>
                <a:gd name="adj1" fmla="val -50658"/>
                <a:gd name="adj2" fmla="val -40187"/>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3892107" y="2997492"/>
              <a:ext cx="755335" cy="400110"/>
            </a:xfrm>
            <a:prstGeom prst="rect">
              <a:avLst/>
            </a:prstGeom>
            <a:noFill/>
          </p:spPr>
          <p:txBody>
            <a:bodyPr wrap="none" rtlCol="0">
              <a:spAutoFit/>
            </a:bodyPr>
            <a:lstStyle/>
            <a:p>
              <a:r>
                <a:rPr lang="en-US" altLang="zh-CN" sz="2000" dirty="0" smtClean="0">
                  <a:solidFill>
                    <a:schemeClr val="bg1">
                      <a:lumMod val="95000"/>
                    </a:schemeClr>
                  </a:solidFill>
                </a:rPr>
                <a:t>2013</a:t>
              </a:r>
              <a:endParaRPr lang="zh-CN" altLang="en-US" sz="2000" dirty="0">
                <a:solidFill>
                  <a:schemeClr val="bg1">
                    <a:lumMod val="95000"/>
                  </a:schemeClr>
                </a:solidFill>
              </a:endParaRPr>
            </a:p>
          </p:txBody>
        </p:sp>
      </p:grpSp>
      <p:grpSp>
        <p:nvGrpSpPr>
          <p:cNvPr id="13" name="组合 12"/>
          <p:cNvGrpSpPr/>
          <p:nvPr/>
        </p:nvGrpSpPr>
        <p:grpSpPr>
          <a:xfrm>
            <a:off x="4281800" y="757076"/>
            <a:ext cx="1149695" cy="1123950"/>
            <a:chOff x="4166431" y="757076"/>
            <a:chExt cx="1149695" cy="1123950"/>
          </a:xfrm>
        </p:grpSpPr>
        <p:sp>
          <p:nvSpPr>
            <p:cNvPr id="44" name="椭圆形标注 43"/>
            <p:cNvSpPr/>
            <p:nvPr/>
          </p:nvSpPr>
          <p:spPr>
            <a:xfrm>
              <a:off x="4166431" y="757076"/>
              <a:ext cx="1149695" cy="1123950"/>
            </a:xfrm>
            <a:prstGeom prst="wedgeEllipseCallout">
              <a:avLst>
                <a:gd name="adj1" fmla="val 47102"/>
                <a:gd name="adj2" fmla="val 40322"/>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4363610" y="1092282"/>
              <a:ext cx="755335" cy="400110"/>
            </a:xfrm>
            <a:prstGeom prst="rect">
              <a:avLst/>
            </a:prstGeom>
            <a:noFill/>
          </p:spPr>
          <p:txBody>
            <a:bodyPr wrap="none" rtlCol="0">
              <a:spAutoFit/>
            </a:bodyPr>
            <a:lstStyle/>
            <a:p>
              <a:r>
                <a:rPr lang="en-US" altLang="zh-CN" sz="2000" dirty="0" smtClean="0">
                  <a:solidFill>
                    <a:schemeClr val="bg1">
                      <a:lumMod val="95000"/>
                    </a:schemeClr>
                  </a:solidFill>
                </a:rPr>
                <a:t>2014</a:t>
              </a:r>
              <a:endParaRPr lang="zh-CN" altLang="en-US" sz="2000" dirty="0">
                <a:solidFill>
                  <a:schemeClr val="bg1">
                    <a:lumMod val="95000"/>
                  </a:schemeClr>
                </a:solidFill>
              </a:endParaRPr>
            </a:p>
          </p:txBody>
        </p:sp>
      </p:grpSp>
      <p:grpSp>
        <p:nvGrpSpPr>
          <p:cNvPr id="15" name="组合 14"/>
          <p:cNvGrpSpPr/>
          <p:nvPr/>
        </p:nvGrpSpPr>
        <p:grpSpPr>
          <a:xfrm>
            <a:off x="7164288" y="1682700"/>
            <a:ext cx="1149695" cy="1123950"/>
            <a:chOff x="7164288" y="1682700"/>
            <a:chExt cx="1149695" cy="1123950"/>
          </a:xfrm>
        </p:grpSpPr>
        <p:sp>
          <p:nvSpPr>
            <p:cNvPr id="45" name="椭圆形标注 44"/>
            <p:cNvSpPr/>
            <p:nvPr/>
          </p:nvSpPr>
          <p:spPr>
            <a:xfrm>
              <a:off x="7164288" y="1682700"/>
              <a:ext cx="1149695" cy="1123950"/>
            </a:xfrm>
            <a:prstGeom prst="wedgeEllipseCallout">
              <a:avLst>
                <a:gd name="adj1" fmla="val -45687"/>
                <a:gd name="adj2" fmla="val -43577"/>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7361467" y="2044620"/>
              <a:ext cx="755335" cy="400110"/>
            </a:xfrm>
            <a:prstGeom prst="rect">
              <a:avLst/>
            </a:prstGeom>
            <a:noFill/>
          </p:spPr>
          <p:txBody>
            <a:bodyPr wrap="none" rtlCol="0">
              <a:spAutoFit/>
            </a:bodyPr>
            <a:lstStyle/>
            <a:p>
              <a:r>
                <a:rPr lang="en-US" altLang="zh-CN" sz="2000" dirty="0" smtClean="0">
                  <a:solidFill>
                    <a:schemeClr val="bg1">
                      <a:lumMod val="95000"/>
                    </a:schemeClr>
                  </a:solidFill>
                </a:rPr>
                <a:t>2015</a:t>
              </a:r>
              <a:endParaRPr lang="zh-CN" altLang="en-US" sz="2000" dirty="0">
                <a:solidFill>
                  <a:schemeClr val="bg1">
                    <a:lumMod val="95000"/>
                  </a:schemeClr>
                </a:solidFill>
              </a:endParaRPr>
            </a:p>
          </p:txBody>
        </p:sp>
      </p:grpSp>
      <p:sp>
        <p:nvSpPr>
          <p:cNvPr id="50" name="TextBox 49"/>
          <p:cNvSpPr txBox="1"/>
          <p:nvPr/>
        </p:nvSpPr>
        <p:spPr>
          <a:xfrm>
            <a:off x="2627784" y="1809747"/>
            <a:ext cx="1396799" cy="600164"/>
          </a:xfrm>
          <a:prstGeom prst="rect">
            <a:avLst/>
          </a:prstGeom>
          <a:noFill/>
        </p:spPr>
        <p:txBody>
          <a:bodyPr wrap="square" rtlCol="0">
            <a:spAutoFit/>
          </a:bodyPr>
          <a:lstStyle/>
          <a:p>
            <a:pPr algn="ctr"/>
            <a:r>
              <a:rPr lang="zh-CN" altLang="en-US" sz="1100" dirty="0" smtClean="0">
                <a:solidFill>
                  <a:schemeClr val="bg1">
                    <a:lumMod val="95000"/>
                  </a:schemeClr>
                </a:solidFill>
                <a:latin typeface="+mn-ea"/>
                <a:ea typeface="+mn-ea"/>
              </a:rPr>
              <a:t>点击此处添加内容</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关于此年份培训类</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工作经验内容说明</a:t>
            </a:r>
            <a:endParaRPr lang="zh-CN" altLang="en-US" sz="1100" dirty="0">
              <a:solidFill>
                <a:schemeClr val="bg1">
                  <a:lumMod val="95000"/>
                </a:schemeClr>
              </a:solidFill>
              <a:latin typeface="+mn-ea"/>
              <a:ea typeface="+mn-ea"/>
            </a:endParaRPr>
          </a:p>
        </p:txBody>
      </p:sp>
      <p:sp>
        <p:nvSpPr>
          <p:cNvPr id="53" name="TextBox 52"/>
          <p:cNvSpPr txBox="1"/>
          <p:nvPr/>
        </p:nvSpPr>
        <p:spPr>
          <a:xfrm>
            <a:off x="1898852" y="3651870"/>
            <a:ext cx="1396799" cy="600164"/>
          </a:xfrm>
          <a:prstGeom prst="rect">
            <a:avLst/>
          </a:prstGeom>
          <a:noFill/>
        </p:spPr>
        <p:txBody>
          <a:bodyPr wrap="square" rtlCol="0">
            <a:spAutoFit/>
          </a:bodyPr>
          <a:lstStyle/>
          <a:p>
            <a:pPr algn="ctr"/>
            <a:r>
              <a:rPr lang="zh-CN" altLang="en-US" sz="1100" dirty="0" smtClean="0">
                <a:solidFill>
                  <a:schemeClr val="bg1">
                    <a:lumMod val="95000"/>
                  </a:schemeClr>
                </a:solidFill>
                <a:latin typeface="+mn-ea"/>
                <a:ea typeface="+mn-ea"/>
              </a:rPr>
              <a:t>点击此处添加内容</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关于此年份培训类</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工作经验内容说明</a:t>
            </a:r>
            <a:endParaRPr lang="zh-CN" altLang="en-US" sz="1100" dirty="0">
              <a:solidFill>
                <a:schemeClr val="bg1">
                  <a:lumMod val="95000"/>
                </a:schemeClr>
              </a:solidFill>
              <a:latin typeface="+mn-ea"/>
              <a:ea typeface="+mn-ea"/>
            </a:endParaRPr>
          </a:p>
        </p:txBody>
      </p:sp>
      <p:sp>
        <p:nvSpPr>
          <p:cNvPr id="54" name="TextBox 53"/>
          <p:cNvSpPr txBox="1"/>
          <p:nvPr/>
        </p:nvSpPr>
        <p:spPr>
          <a:xfrm>
            <a:off x="5047409" y="2180082"/>
            <a:ext cx="1396799" cy="600164"/>
          </a:xfrm>
          <a:prstGeom prst="rect">
            <a:avLst/>
          </a:prstGeom>
          <a:noFill/>
        </p:spPr>
        <p:txBody>
          <a:bodyPr wrap="square" rtlCol="0">
            <a:spAutoFit/>
          </a:bodyPr>
          <a:lstStyle/>
          <a:p>
            <a:pPr algn="ctr"/>
            <a:r>
              <a:rPr lang="zh-CN" altLang="en-US" sz="1100" dirty="0" smtClean="0">
                <a:solidFill>
                  <a:schemeClr val="bg1">
                    <a:lumMod val="95000"/>
                  </a:schemeClr>
                </a:solidFill>
                <a:latin typeface="+mn-ea"/>
                <a:ea typeface="+mn-ea"/>
              </a:rPr>
              <a:t>点击此处添加内容</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关于此年份培训类</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工作经验内容说明</a:t>
            </a:r>
            <a:endParaRPr lang="zh-CN" altLang="en-US" sz="1100" dirty="0">
              <a:solidFill>
                <a:schemeClr val="bg1">
                  <a:lumMod val="95000"/>
                </a:schemeClr>
              </a:solidFill>
              <a:latin typeface="+mn-ea"/>
              <a:ea typeface="+mn-ea"/>
            </a:endParaRPr>
          </a:p>
        </p:txBody>
      </p:sp>
      <p:sp>
        <p:nvSpPr>
          <p:cNvPr id="55" name="TextBox 54"/>
          <p:cNvSpPr txBox="1"/>
          <p:nvPr/>
        </p:nvSpPr>
        <p:spPr>
          <a:xfrm>
            <a:off x="7092280" y="915566"/>
            <a:ext cx="1396799" cy="600164"/>
          </a:xfrm>
          <a:prstGeom prst="rect">
            <a:avLst/>
          </a:prstGeom>
          <a:noFill/>
        </p:spPr>
        <p:txBody>
          <a:bodyPr wrap="square" rtlCol="0">
            <a:spAutoFit/>
          </a:bodyPr>
          <a:lstStyle/>
          <a:p>
            <a:pPr algn="ctr"/>
            <a:r>
              <a:rPr lang="zh-CN" altLang="en-US" sz="1100" dirty="0" smtClean="0">
                <a:solidFill>
                  <a:schemeClr val="bg1">
                    <a:lumMod val="95000"/>
                  </a:schemeClr>
                </a:solidFill>
                <a:latin typeface="+mn-ea"/>
                <a:ea typeface="+mn-ea"/>
              </a:rPr>
              <a:t>点击此处添加内容</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关于此年份培训类</a:t>
            </a:r>
            <a:endParaRPr lang="en-US" altLang="zh-CN" sz="1100" dirty="0" smtClean="0">
              <a:solidFill>
                <a:schemeClr val="bg1">
                  <a:lumMod val="95000"/>
                </a:schemeClr>
              </a:solidFill>
              <a:latin typeface="+mn-ea"/>
              <a:ea typeface="+mn-ea"/>
            </a:endParaRPr>
          </a:p>
          <a:p>
            <a:pPr algn="ctr"/>
            <a:r>
              <a:rPr lang="zh-CN" altLang="en-US" sz="1100" dirty="0" smtClean="0">
                <a:solidFill>
                  <a:schemeClr val="bg1">
                    <a:lumMod val="95000"/>
                  </a:schemeClr>
                </a:solidFill>
                <a:latin typeface="+mn-ea"/>
                <a:ea typeface="+mn-ea"/>
              </a:rPr>
              <a:t>工作经验内容说明</a:t>
            </a:r>
            <a:endParaRPr lang="zh-CN" altLang="en-US" sz="1100" dirty="0">
              <a:solidFill>
                <a:schemeClr val="bg1">
                  <a:lumMod val="95000"/>
                </a:schemeClr>
              </a:solidFill>
              <a:latin typeface="+mn-ea"/>
              <a:ea typeface="+mn-ea"/>
            </a:endParaRPr>
          </a:p>
        </p:txBody>
      </p:sp>
    </p:spTree>
    <p:extLst>
      <p:ext uri="{BB962C8B-B14F-4D97-AF65-F5344CB8AC3E}">
        <p14:creationId xmlns:p14="http://schemas.microsoft.com/office/powerpoint/2010/main" val="278076266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anim calcmode="lin" valueType="num">
                                      <p:cBhvr>
                                        <p:cTn id="38" dur="1000" fill="hold"/>
                                        <p:tgtEl>
                                          <p:spTgt spid="50"/>
                                        </p:tgtEl>
                                        <p:attrNameLst>
                                          <p:attrName>ppt_x</p:attrName>
                                        </p:attrNameLst>
                                      </p:cBhvr>
                                      <p:tavLst>
                                        <p:tav tm="0">
                                          <p:val>
                                            <p:strVal val="#ppt_x"/>
                                          </p:val>
                                        </p:tav>
                                        <p:tav tm="100000">
                                          <p:val>
                                            <p:strVal val="#ppt_x"/>
                                          </p:val>
                                        </p:tav>
                                      </p:tavLst>
                                    </p:anim>
                                    <p:anim calcmode="lin" valueType="num">
                                      <p:cBhvr>
                                        <p:cTn id="39" dur="1000" fill="hold"/>
                                        <p:tgtEl>
                                          <p:spTgt spid="50"/>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4500"/>
                            </p:stCondLst>
                            <p:childTnLst>
                              <p:par>
                                <p:cTn id="45" presetID="42"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par>
                          <p:cTn id="57" fill="hold">
                            <p:stCondLst>
                              <p:cond delay="6000"/>
                            </p:stCondLst>
                            <p:childTnLst>
                              <p:par>
                                <p:cTn id="58" presetID="47" presetClass="entr" presetSubtype="0" fill="hold" grpId="0"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8" grpId="0" animBg="1"/>
      <p:bldP spid="39" grpId="0" animBg="1"/>
      <p:bldP spid="40" grpId="0" animBg="1"/>
      <p:bldP spid="42" grpId="0" animBg="1"/>
      <p:bldP spid="50" grpId="0"/>
      <p:bldP spid="53" grpId="0"/>
      <p:bldP spid="54"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五边形 37"/>
          <p:cNvSpPr/>
          <p:nvPr/>
        </p:nvSpPr>
        <p:spPr>
          <a:xfrm>
            <a:off x="611562" y="1421865"/>
            <a:ext cx="7894223" cy="315035"/>
          </a:xfrm>
          <a:prstGeom prst="homePlat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smtClean="0">
                <a:solidFill>
                  <a:schemeClr val="bg1">
                    <a:lumMod val="95000"/>
                  </a:schemeClr>
                </a:solidFill>
                <a:latin typeface="+mj-lt"/>
              </a:rPr>
              <a:t>01</a:t>
            </a:r>
            <a:endParaRPr lang="zh-CN" altLang="en-US" sz="1600">
              <a:solidFill>
                <a:schemeClr val="bg1">
                  <a:lumMod val="95000"/>
                </a:schemeClr>
              </a:solidFill>
              <a:latin typeface="+mj-lt"/>
            </a:endParaRPr>
          </a:p>
        </p:txBody>
      </p:sp>
      <p:sp>
        <p:nvSpPr>
          <p:cNvPr id="39" name="五边形 38"/>
          <p:cNvSpPr/>
          <p:nvPr/>
        </p:nvSpPr>
        <p:spPr>
          <a:xfrm>
            <a:off x="2585117" y="1736126"/>
            <a:ext cx="5920668" cy="315035"/>
          </a:xfrm>
          <a:prstGeom prst="homePlat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smtClean="0">
                <a:solidFill>
                  <a:schemeClr val="bg1">
                    <a:lumMod val="95000"/>
                  </a:schemeClr>
                </a:solidFill>
                <a:latin typeface="+mj-lt"/>
              </a:rPr>
              <a:t>02</a:t>
            </a:r>
            <a:endParaRPr lang="zh-CN" altLang="en-US" sz="1600">
              <a:solidFill>
                <a:schemeClr val="bg1">
                  <a:lumMod val="95000"/>
                </a:schemeClr>
              </a:solidFill>
              <a:latin typeface="+mj-lt"/>
            </a:endParaRPr>
          </a:p>
        </p:txBody>
      </p:sp>
      <p:sp>
        <p:nvSpPr>
          <p:cNvPr id="40" name="五边形 39"/>
          <p:cNvSpPr/>
          <p:nvPr/>
        </p:nvSpPr>
        <p:spPr>
          <a:xfrm>
            <a:off x="4558672" y="2051161"/>
            <a:ext cx="3947111" cy="315035"/>
          </a:xfrm>
          <a:prstGeom prst="homePlat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smtClean="0">
                <a:solidFill>
                  <a:schemeClr val="bg1">
                    <a:lumMod val="95000"/>
                  </a:schemeClr>
                </a:solidFill>
                <a:latin typeface="+mj-lt"/>
              </a:rPr>
              <a:t>03</a:t>
            </a:r>
            <a:endParaRPr lang="zh-CN" altLang="en-US" sz="1600">
              <a:solidFill>
                <a:schemeClr val="bg1">
                  <a:lumMod val="95000"/>
                </a:schemeClr>
              </a:solidFill>
              <a:latin typeface="+mj-lt"/>
            </a:endParaRPr>
          </a:p>
        </p:txBody>
      </p:sp>
      <p:sp>
        <p:nvSpPr>
          <p:cNvPr id="41" name="五边形 40"/>
          <p:cNvSpPr/>
          <p:nvPr/>
        </p:nvSpPr>
        <p:spPr>
          <a:xfrm>
            <a:off x="6532228" y="2366195"/>
            <a:ext cx="1973555" cy="315035"/>
          </a:xfrm>
          <a:prstGeom prst="homePlat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smtClean="0">
                <a:solidFill>
                  <a:schemeClr val="bg1">
                    <a:lumMod val="95000"/>
                  </a:schemeClr>
                </a:solidFill>
                <a:latin typeface="+mj-lt"/>
              </a:rPr>
              <a:t>04</a:t>
            </a:r>
            <a:endParaRPr lang="zh-CN" altLang="en-US" sz="1600">
              <a:solidFill>
                <a:schemeClr val="bg1">
                  <a:lumMod val="95000"/>
                </a:schemeClr>
              </a:solidFill>
              <a:latin typeface="+mj-lt"/>
            </a:endParaRPr>
          </a:p>
        </p:txBody>
      </p:sp>
      <p:sp>
        <p:nvSpPr>
          <p:cNvPr id="42" name="矩形 41"/>
          <p:cNvSpPr/>
          <p:nvPr/>
        </p:nvSpPr>
        <p:spPr>
          <a:xfrm>
            <a:off x="566556" y="2318045"/>
            <a:ext cx="1890208" cy="1929759"/>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r>
              <a:rPr lang="zh-CN" altLang="en-US" sz="1100" dirty="0">
                <a:solidFill>
                  <a:schemeClr val="bg1">
                    <a:lumMod val="85000"/>
                  </a:schemeClr>
                </a:solidFill>
              </a:rPr>
              <a:t>点击此处添加文本内容点击此处添加文本内容点击此处添加文本内容</a:t>
            </a:r>
          </a:p>
          <a:p>
            <a:pPr>
              <a:lnSpc>
                <a:spcPct val="130000"/>
              </a:lnSpc>
              <a:spcBef>
                <a:spcPts val="600"/>
              </a:spcBef>
            </a:pP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endParaRPr lang="zh-CN" altLang="en-US" sz="1100" dirty="0">
              <a:solidFill>
                <a:schemeClr val="bg1">
                  <a:lumMod val="85000"/>
                </a:schemeClr>
              </a:solidFill>
            </a:endParaRPr>
          </a:p>
        </p:txBody>
      </p:sp>
      <p:sp>
        <p:nvSpPr>
          <p:cNvPr id="43" name="矩形 42"/>
          <p:cNvSpPr/>
          <p:nvPr/>
        </p:nvSpPr>
        <p:spPr>
          <a:xfrm>
            <a:off x="566555" y="1924178"/>
            <a:ext cx="1890208" cy="307777"/>
          </a:xfrm>
          <a:prstGeom prst="rect">
            <a:avLst/>
          </a:prstGeom>
        </p:spPr>
        <p:txBody>
          <a:bodyPr wrap="square">
            <a:spAutoFit/>
          </a:bodyPr>
          <a:lstStyle/>
          <a:p>
            <a:r>
              <a:rPr lang="en-US" altLang="zh-CN" sz="1400" b="1" dirty="0">
                <a:solidFill>
                  <a:schemeClr val="bg1">
                    <a:lumMod val="95000"/>
                  </a:schemeClr>
                </a:solidFill>
                <a:latin typeface="微软雅黑" pitchFamily="34" charset="-122"/>
                <a:ea typeface="微软雅黑" pitchFamily="34" charset="-122"/>
              </a:rPr>
              <a:t>01.</a:t>
            </a:r>
            <a:r>
              <a:rPr lang="zh-CN" altLang="en-US" sz="1400" b="1" dirty="0">
                <a:solidFill>
                  <a:schemeClr val="bg1">
                    <a:lumMod val="95000"/>
                  </a:schemeClr>
                </a:solidFill>
                <a:latin typeface="微软雅黑" pitchFamily="34" charset="-122"/>
                <a:ea typeface="微软雅黑" pitchFamily="34" charset="-122"/>
              </a:rPr>
              <a:t>点击添加文本</a:t>
            </a:r>
            <a:endParaRPr lang="en-US" altLang="zh-CN" sz="1400" b="1" dirty="0">
              <a:solidFill>
                <a:schemeClr val="bg1">
                  <a:lumMod val="95000"/>
                </a:schemeClr>
              </a:solidFill>
              <a:latin typeface="微软雅黑" pitchFamily="34" charset="-122"/>
              <a:ea typeface="微软雅黑" pitchFamily="34" charset="-122"/>
            </a:endParaRPr>
          </a:p>
        </p:txBody>
      </p:sp>
      <p:cxnSp>
        <p:nvCxnSpPr>
          <p:cNvPr id="44" name="直接连接符 43"/>
          <p:cNvCxnSpPr/>
          <p:nvPr/>
        </p:nvCxnSpPr>
        <p:spPr>
          <a:xfrm>
            <a:off x="2456765" y="2643758"/>
            <a:ext cx="0" cy="14026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481990" y="3011253"/>
            <a:ext cx="0" cy="10351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462210" y="3304077"/>
            <a:ext cx="0" cy="7422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585118" y="2602545"/>
            <a:ext cx="1890208" cy="1489639"/>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r>
              <a:rPr lang="zh-CN" altLang="en-US" sz="1100" dirty="0">
                <a:solidFill>
                  <a:schemeClr val="bg1">
                    <a:lumMod val="85000"/>
                  </a:schemeClr>
                </a:solidFill>
              </a:rPr>
              <a:t>点击此处添加文本内容点击此处添加文本内容点击此处添加文本内容</a:t>
            </a:r>
          </a:p>
          <a:p>
            <a:pPr>
              <a:lnSpc>
                <a:spcPct val="130000"/>
              </a:lnSpc>
              <a:spcBef>
                <a:spcPts val="600"/>
              </a:spcBef>
            </a:pPr>
            <a:r>
              <a:rPr lang="zh-CN" altLang="en-US" sz="1100" dirty="0">
                <a:solidFill>
                  <a:schemeClr val="bg1">
                    <a:lumMod val="85000"/>
                  </a:schemeClr>
                </a:solidFill>
              </a:rPr>
              <a:t>点击此处添加文本内容</a:t>
            </a:r>
            <a:r>
              <a:rPr lang="zh-CN" altLang="en-US" sz="1100" dirty="0" smtClean="0">
                <a:solidFill>
                  <a:schemeClr val="bg1">
                    <a:lumMod val="85000"/>
                  </a:schemeClr>
                </a:solidFill>
              </a:rPr>
              <a:t>点击</a:t>
            </a:r>
            <a:endParaRPr lang="zh-CN" altLang="en-US" sz="1100" dirty="0">
              <a:solidFill>
                <a:schemeClr val="bg1">
                  <a:lumMod val="85000"/>
                </a:schemeClr>
              </a:solidFill>
            </a:endParaRPr>
          </a:p>
        </p:txBody>
      </p:sp>
      <p:sp>
        <p:nvSpPr>
          <p:cNvPr id="48" name="矩形 47"/>
          <p:cNvSpPr/>
          <p:nvPr/>
        </p:nvSpPr>
        <p:spPr>
          <a:xfrm>
            <a:off x="2585117" y="2208678"/>
            <a:ext cx="1890208"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02.</a:t>
            </a:r>
            <a:r>
              <a:rPr lang="zh-CN" altLang="en-US" sz="1400" b="1" dirty="0">
                <a:solidFill>
                  <a:schemeClr val="bg1">
                    <a:lumMod val="85000"/>
                  </a:schemeClr>
                </a:solidFill>
                <a:latin typeface="微软雅黑" pitchFamily="34" charset="-122"/>
                <a:ea typeface="微软雅黑" pitchFamily="34" charset="-122"/>
              </a:rPr>
              <a:t>点击添加文本</a:t>
            </a:r>
            <a:endParaRPr lang="en-US" altLang="zh-CN" sz="1400" b="1" dirty="0">
              <a:solidFill>
                <a:schemeClr val="bg1">
                  <a:lumMod val="85000"/>
                </a:schemeClr>
              </a:solidFill>
              <a:latin typeface="微软雅黑" pitchFamily="34" charset="-122"/>
              <a:ea typeface="微软雅黑" pitchFamily="34" charset="-122"/>
            </a:endParaRPr>
          </a:p>
        </p:txBody>
      </p:sp>
      <p:sp>
        <p:nvSpPr>
          <p:cNvPr id="49" name="矩形 48"/>
          <p:cNvSpPr/>
          <p:nvPr/>
        </p:nvSpPr>
        <p:spPr>
          <a:xfrm>
            <a:off x="4606598" y="2842523"/>
            <a:ext cx="1890208" cy="1192634"/>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endParaRPr lang="zh-CN" altLang="en-US" sz="1100" dirty="0">
              <a:solidFill>
                <a:schemeClr val="bg1">
                  <a:lumMod val="85000"/>
                </a:schemeClr>
              </a:solidFill>
            </a:endParaRPr>
          </a:p>
        </p:txBody>
      </p:sp>
      <p:sp>
        <p:nvSpPr>
          <p:cNvPr id="50" name="矩形 49"/>
          <p:cNvSpPr/>
          <p:nvPr/>
        </p:nvSpPr>
        <p:spPr>
          <a:xfrm>
            <a:off x="4606597" y="2448656"/>
            <a:ext cx="1890208"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03.</a:t>
            </a:r>
            <a:r>
              <a:rPr lang="zh-CN" altLang="en-US" sz="1400" b="1" dirty="0">
                <a:solidFill>
                  <a:schemeClr val="bg1">
                    <a:lumMod val="85000"/>
                  </a:schemeClr>
                </a:solidFill>
                <a:latin typeface="微软雅黑" pitchFamily="34" charset="-122"/>
                <a:ea typeface="微软雅黑" pitchFamily="34" charset="-122"/>
              </a:rPr>
              <a:t>点击添加文本</a:t>
            </a:r>
            <a:endParaRPr lang="en-US" altLang="zh-CN" sz="1400" b="1" dirty="0">
              <a:solidFill>
                <a:schemeClr val="bg1">
                  <a:lumMod val="85000"/>
                </a:schemeClr>
              </a:solidFill>
              <a:latin typeface="微软雅黑" pitchFamily="34" charset="-122"/>
              <a:ea typeface="微软雅黑" pitchFamily="34" charset="-122"/>
            </a:endParaRPr>
          </a:p>
        </p:txBody>
      </p:sp>
      <p:sp>
        <p:nvSpPr>
          <p:cNvPr id="51" name="矩形 50"/>
          <p:cNvSpPr/>
          <p:nvPr/>
        </p:nvSpPr>
        <p:spPr>
          <a:xfrm>
            <a:off x="6565740" y="3204947"/>
            <a:ext cx="1890208" cy="972574"/>
          </a:xfrm>
          <a:prstGeom prst="rect">
            <a:avLst/>
          </a:prstGeom>
        </p:spPr>
        <p:txBody>
          <a:bodyPr wrap="square">
            <a:spAutoFit/>
          </a:bodyPr>
          <a:lstStyle/>
          <a:p>
            <a:pPr>
              <a:lnSpc>
                <a:spcPct val="130000"/>
              </a:lnSpc>
              <a:spcBef>
                <a:spcPts val="600"/>
              </a:spcBef>
            </a:pPr>
            <a:r>
              <a:rPr lang="zh-CN" altLang="en-US" sz="1100" dirty="0">
                <a:solidFill>
                  <a:schemeClr val="bg1">
                    <a:lumMod val="85000"/>
                  </a:schemeClr>
                </a:solidFill>
              </a:rPr>
              <a:t>点击此处添加文本内容点击此处添加文本内容点击此处添加文本</a:t>
            </a:r>
            <a:r>
              <a:rPr lang="zh-CN" altLang="en-US" sz="1100" dirty="0" smtClean="0">
                <a:solidFill>
                  <a:schemeClr val="bg1">
                    <a:lumMod val="85000"/>
                  </a:schemeClr>
                </a:solidFill>
              </a:rPr>
              <a:t>内容</a:t>
            </a:r>
            <a:r>
              <a:rPr lang="zh-CN" altLang="en-US" sz="1100" dirty="0">
                <a:solidFill>
                  <a:schemeClr val="bg1">
                    <a:lumMod val="85000"/>
                  </a:schemeClr>
                </a:solidFill>
              </a:rPr>
              <a:t>点击此处</a:t>
            </a:r>
            <a:r>
              <a:rPr lang="zh-CN" altLang="en-US" sz="1100" dirty="0" smtClean="0">
                <a:solidFill>
                  <a:schemeClr val="bg1">
                    <a:lumMod val="85000"/>
                  </a:schemeClr>
                </a:solidFill>
              </a:rPr>
              <a:t>添加文本内容点击此处添加文本</a:t>
            </a:r>
            <a:endParaRPr lang="zh-CN" altLang="en-US" sz="1100" dirty="0">
              <a:solidFill>
                <a:schemeClr val="bg1">
                  <a:lumMod val="85000"/>
                </a:schemeClr>
              </a:solidFill>
            </a:endParaRPr>
          </a:p>
        </p:txBody>
      </p:sp>
      <p:sp>
        <p:nvSpPr>
          <p:cNvPr id="52" name="矩形 51"/>
          <p:cNvSpPr/>
          <p:nvPr/>
        </p:nvSpPr>
        <p:spPr>
          <a:xfrm>
            <a:off x="6565739" y="2811080"/>
            <a:ext cx="1890208" cy="307777"/>
          </a:xfrm>
          <a:prstGeom prst="rect">
            <a:avLst/>
          </a:prstGeom>
        </p:spPr>
        <p:txBody>
          <a:bodyPr wrap="square">
            <a:spAutoFit/>
          </a:bodyPr>
          <a:lstStyle/>
          <a:p>
            <a:r>
              <a:rPr lang="en-US" altLang="zh-CN" sz="1400" b="1" dirty="0" smtClean="0">
                <a:solidFill>
                  <a:schemeClr val="bg1">
                    <a:lumMod val="85000"/>
                  </a:schemeClr>
                </a:solidFill>
                <a:latin typeface="微软雅黑" pitchFamily="34" charset="-122"/>
                <a:ea typeface="微软雅黑" pitchFamily="34" charset="-122"/>
              </a:rPr>
              <a:t>04.</a:t>
            </a:r>
            <a:r>
              <a:rPr lang="zh-CN" altLang="en-US" sz="1400" b="1" dirty="0">
                <a:solidFill>
                  <a:schemeClr val="bg1">
                    <a:lumMod val="85000"/>
                  </a:schemeClr>
                </a:solidFill>
                <a:latin typeface="微软雅黑" pitchFamily="34" charset="-122"/>
                <a:ea typeface="微软雅黑" pitchFamily="34" charset="-122"/>
              </a:rPr>
              <a:t>点击添加文本</a:t>
            </a:r>
            <a:endParaRPr lang="en-US" altLang="zh-CN" sz="1400" b="1" dirty="0">
              <a:solidFill>
                <a:schemeClr val="bg1">
                  <a:lumMod val="8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8076266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1+#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1+#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7" presetClass="entr" presetSubtype="1"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ppt_x</p:attrName>
                                        </p:attrNameLst>
                                      </p:cBhvr>
                                      <p:tavLst>
                                        <p:tav tm="0">
                                          <p:val>
                                            <p:strVal val="#ppt_x"/>
                                          </p:val>
                                        </p:tav>
                                        <p:tav tm="100000">
                                          <p:val>
                                            <p:strVal val="#ppt_x"/>
                                          </p:val>
                                        </p:tav>
                                      </p:tavLst>
                                    </p:anim>
                                    <p:anim calcmode="lin" valueType="num">
                                      <p:cBhvr>
                                        <p:cTn id="25" dur="500" fill="hold"/>
                                        <p:tgtEl>
                                          <p:spTgt spid="43"/>
                                        </p:tgtEl>
                                        <p:attrNameLst>
                                          <p:attrName>ppt_y</p:attrName>
                                        </p:attrNameLst>
                                      </p:cBhvr>
                                      <p:tavLst>
                                        <p:tav tm="0">
                                          <p:val>
                                            <p:strVal val="#ppt_y-#ppt_h/2"/>
                                          </p:val>
                                        </p:tav>
                                        <p:tav tm="100000">
                                          <p:val>
                                            <p:strVal val="#ppt_y"/>
                                          </p:val>
                                        </p:tav>
                                      </p:tavLst>
                                    </p:anim>
                                    <p:anim calcmode="lin" valueType="num">
                                      <p:cBhvr>
                                        <p:cTn id="26" dur="500" fill="hold"/>
                                        <p:tgtEl>
                                          <p:spTgt spid="43"/>
                                        </p:tgtEl>
                                        <p:attrNameLst>
                                          <p:attrName>ppt_w</p:attrName>
                                        </p:attrNameLst>
                                      </p:cBhvr>
                                      <p:tavLst>
                                        <p:tav tm="0">
                                          <p:val>
                                            <p:strVal val="#ppt_w"/>
                                          </p:val>
                                        </p:tav>
                                        <p:tav tm="100000">
                                          <p:val>
                                            <p:strVal val="#ppt_w"/>
                                          </p:val>
                                        </p:tav>
                                      </p:tavLst>
                                    </p:anim>
                                    <p:anim calcmode="lin" valueType="num">
                                      <p:cBhvr>
                                        <p:cTn id="27" dur="500" fill="hold"/>
                                        <p:tgtEl>
                                          <p:spTgt spid="43"/>
                                        </p:tgtEl>
                                        <p:attrNameLst>
                                          <p:attrName>ppt_h</p:attrName>
                                        </p:attrNameLst>
                                      </p:cBhvr>
                                      <p:tavLst>
                                        <p:tav tm="0">
                                          <p:val>
                                            <p:fltVal val="0"/>
                                          </p:val>
                                        </p:tav>
                                        <p:tav tm="100000">
                                          <p:val>
                                            <p:strVal val="#ppt_h"/>
                                          </p:val>
                                        </p:tav>
                                      </p:tavLst>
                                    </p:anim>
                                  </p:childTnLst>
                                </p:cTn>
                              </p:par>
                            </p:childTnLst>
                          </p:cTn>
                        </p:par>
                        <p:par>
                          <p:cTn id="28" fill="hold">
                            <p:stCondLst>
                              <p:cond delay="215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2650"/>
                            </p:stCondLst>
                            <p:childTnLst>
                              <p:par>
                                <p:cTn id="33" presetID="17" presetClass="entr" presetSubtype="1" fill="hold" grpId="0" nodeType="afterEffect">
                                  <p:stCondLst>
                                    <p:cond delay="0"/>
                                  </p:stCondLst>
                                  <p:iterate type="lt">
                                    <p:tmPct val="10000"/>
                                  </p:iterate>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ppt_x</p:attrName>
                                        </p:attrNameLst>
                                      </p:cBhvr>
                                      <p:tavLst>
                                        <p:tav tm="0">
                                          <p:val>
                                            <p:strVal val="#ppt_x"/>
                                          </p:val>
                                        </p:tav>
                                        <p:tav tm="100000">
                                          <p:val>
                                            <p:strVal val="#ppt_x"/>
                                          </p:val>
                                        </p:tav>
                                      </p:tavLst>
                                    </p:anim>
                                    <p:anim calcmode="lin" valueType="num">
                                      <p:cBhvr>
                                        <p:cTn id="36" dur="500" fill="hold"/>
                                        <p:tgtEl>
                                          <p:spTgt spid="48"/>
                                        </p:tgtEl>
                                        <p:attrNameLst>
                                          <p:attrName>ppt_y</p:attrName>
                                        </p:attrNameLst>
                                      </p:cBhvr>
                                      <p:tavLst>
                                        <p:tav tm="0">
                                          <p:val>
                                            <p:strVal val="#ppt_y-#ppt_h/2"/>
                                          </p:val>
                                        </p:tav>
                                        <p:tav tm="100000">
                                          <p:val>
                                            <p:strVal val="#ppt_y"/>
                                          </p:val>
                                        </p:tav>
                                      </p:tavLst>
                                    </p:anim>
                                    <p:anim calcmode="lin" valueType="num">
                                      <p:cBhvr>
                                        <p:cTn id="37" dur="500" fill="hold"/>
                                        <p:tgtEl>
                                          <p:spTgt spid="48"/>
                                        </p:tgtEl>
                                        <p:attrNameLst>
                                          <p:attrName>ppt_w</p:attrName>
                                        </p:attrNameLst>
                                      </p:cBhvr>
                                      <p:tavLst>
                                        <p:tav tm="0">
                                          <p:val>
                                            <p:strVal val="#ppt_w"/>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childTnLst>
                                </p:cTn>
                              </p:par>
                            </p:childTnLst>
                          </p:cTn>
                        </p:par>
                        <p:par>
                          <p:cTn id="39" fill="hold">
                            <p:stCondLst>
                              <p:cond delay="355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par>
                          <p:cTn id="43" fill="hold">
                            <p:stCondLst>
                              <p:cond delay="4050"/>
                            </p:stCondLst>
                            <p:childTnLst>
                              <p:par>
                                <p:cTn id="44" presetID="17" presetClass="entr" presetSubtype="1" fill="hold" grpId="0" nodeType="afterEffect">
                                  <p:stCondLst>
                                    <p:cond delay="0"/>
                                  </p:stCondLst>
                                  <p:iterate type="lt">
                                    <p:tmPct val="10000"/>
                                  </p:iterate>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ppt_x</p:attrName>
                                        </p:attrNameLst>
                                      </p:cBhvr>
                                      <p:tavLst>
                                        <p:tav tm="0">
                                          <p:val>
                                            <p:strVal val="#ppt_x"/>
                                          </p:val>
                                        </p:tav>
                                        <p:tav tm="100000">
                                          <p:val>
                                            <p:strVal val="#ppt_x"/>
                                          </p:val>
                                        </p:tav>
                                      </p:tavLst>
                                    </p:anim>
                                    <p:anim calcmode="lin" valueType="num">
                                      <p:cBhvr>
                                        <p:cTn id="47" dur="500" fill="hold"/>
                                        <p:tgtEl>
                                          <p:spTgt spid="50"/>
                                        </p:tgtEl>
                                        <p:attrNameLst>
                                          <p:attrName>ppt_y</p:attrName>
                                        </p:attrNameLst>
                                      </p:cBhvr>
                                      <p:tavLst>
                                        <p:tav tm="0">
                                          <p:val>
                                            <p:strVal val="#ppt_y-#ppt_h/2"/>
                                          </p:val>
                                        </p:tav>
                                        <p:tav tm="100000">
                                          <p:val>
                                            <p:strVal val="#ppt_y"/>
                                          </p:val>
                                        </p:tav>
                                      </p:tavLst>
                                    </p:anim>
                                    <p:anim calcmode="lin" valueType="num">
                                      <p:cBhvr>
                                        <p:cTn id="48" dur="500" fill="hold"/>
                                        <p:tgtEl>
                                          <p:spTgt spid="50"/>
                                        </p:tgtEl>
                                        <p:attrNameLst>
                                          <p:attrName>ppt_w</p:attrName>
                                        </p:attrNameLst>
                                      </p:cBhvr>
                                      <p:tavLst>
                                        <p:tav tm="0">
                                          <p:val>
                                            <p:strVal val="#ppt_w"/>
                                          </p:val>
                                        </p:tav>
                                        <p:tav tm="100000">
                                          <p:val>
                                            <p:strVal val="#ppt_w"/>
                                          </p:val>
                                        </p:tav>
                                      </p:tavLst>
                                    </p:anim>
                                    <p:anim calcmode="lin" valueType="num">
                                      <p:cBhvr>
                                        <p:cTn id="49" dur="500" fill="hold"/>
                                        <p:tgtEl>
                                          <p:spTgt spid="50"/>
                                        </p:tgtEl>
                                        <p:attrNameLst>
                                          <p:attrName>ppt_h</p:attrName>
                                        </p:attrNameLst>
                                      </p:cBhvr>
                                      <p:tavLst>
                                        <p:tav tm="0">
                                          <p:val>
                                            <p:fltVal val="0"/>
                                          </p:val>
                                        </p:tav>
                                        <p:tav tm="100000">
                                          <p:val>
                                            <p:strVal val="#ppt_h"/>
                                          </p:val>
                                        </p:tav>
                                      </p:tavLst>
                                    </p:anim>
                                  </p:childTnLst>
                                </p:cTn>
                              </p:par>
                            </p:childTnLst>
                          </p:cTn>
                        </p:par>
                        <p:par>
                          <p:cTn id="50" fill="hold">
                            <p:stCondLst>
                              <p:cond delay="4950"/>
                            </p:stCondLst>
                            <p:childTnLst>
                              <p:par>
                                <p:cTn id="51" presetID="10" presetClass="entr" presetSubtype="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par>
                          <p:cTn id="54" fill="hold">
                            <p:stCondLst>
                              <p:cond delay="5450"/>
                            </p:stCondLst>
                            <p:childTnLst>
                              <p:par>
                                <p:cTn id="55" presetID="17" presetClass="entr" presetSubtype="1" fill="hold" grpId="0" nodeType="afterEffect">
                                  <p:stCondLst>
                                    <p:cond delay="0"/>
                                  </p:stCondLst>
                                  <p:iterate type="lt">
                                    <p:tmPct val="10000"/>
                                  </p:iterate>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ppt_x</p:attrName>
                                        </p:attrNameLst>
                                      </p:cBhvr>
                                      <p:tavLst>
                                        <p:tav tm="0">
                                          <p:val>
                                            <p:strVal val="#ppt_x"/>
                                          </p:val>
                                        </p:tav>
                                        <p:tav tm="100000">
                                          <p:val>
                                            <p:strVal val="#ppt_x"/>
                                          </p:val>
                                        </p:tav>
                                      </p:tavLst>
                                    </p:anim>
                                    <p:anim calcmode="lin" valueType="num">
                                      <p:cBhvr>
                                        <p:cTn id="58" dur="500" fill="hold"/>
                                        <p:tgtEl>
                                          <p:spTgt spid="52"/>
                                        </p:tgtEl>
                                        <p:attrNameLst>
                                          <p:attrName>ppt_y</p:attrName>
                                        </p:attrNameLst>
                                      </p:cBhvr>
                                      <p:tavLst>
                                        <p:tav tm="0">
                                          <p:val>
                                            <p:strVal val="#ppt_y-#ppt_h/2"/>
                                          </p:val>
                                        </p:tav>
                                        <p:tav tm="100000">
                                          <p:val>
                                            <p:strVal val="#ppt_y"/>
                                          </p:val>
                                        </p:tav>
                                      </p:tavLst>
                                    </p:anim>
                                    <p:anim calcmode="lin" valueType="num">
                                      <p:cBhvr>
                                        <p:cTn id="59" dur="500" fill="hold"/>
                                        <p:tgtEl>
                                          <p:spTgt spid="52"/>
                                        </p:tgtEl>
                                        <p:attrNameLst>
                                          <p:attrName>ppt_w</p:attrName>
                                        </p:attrNameLst>
                                      </p:cBhvr>
                                      <p:tavLst>
                                        <p:tav tm="0">
                                          <p:val>
                                            <p:strVal val="#ppt_w"/>
                                          </p:val>
                                        </p:tav>
                                        <p:tav tm="100000">
                                          <p:val>
                                            <p:strVal val="#ppt_w"/>
                                          </p:val>
                                        </p:tav>
                                      </p:tavLst>
                                    </p:anim>
                                    <p:anim calcmode="lin" valueType="num">
                                      <p:cBhvr>
                                        <p:cTn id="60" dur="500" fill="hold"/>
                                        <p:tgtEl>
                                          <p:spTgt spid="52"/>
                                        </p:tgtEl>
                                        <p:attrNameLst>
                                          <p:attrName>ppt_h</p:attrName>
                                        </p:attrNameLst>
                                      </p:cBhvr>
                                      <p:tavLst>
                                        <p:tav tm="0">
                                          <p:val>
                                            <p:fltVal val="0"/>
                                          </p:val>
                                        </p:tav>
                                        <p:tav tm="100000">
                                          <p:val>
                                            <p:strVal val="#ppt_h"/>
                                          </p:val>
                                        </p:tav>
                                      </p:tavLst>
                                    </p:anim>
                                  </p:childTnLst>
                                </p:cTn>
                              </p:par>
                            </p:childTnLst>
                          </p:cTn>
                        </p:par>
                        <p:par>
                          <p:cTn id="61" fill="hold">
                            <p:stCondLst>
                              <p:cond delay="6350"/>
                            </p:stCondLst>
                            <p:childTnLst>
                              <p:par>
                                <p:cTn id="62" presetID="10" presetClass="entr" presetSubtype="0" fill="hold" grpId="0"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par>
                          <p:cTn id="65" fill="hold">
                            <p:stCondLst>
                              <p:cond delay="6850"/>
                            </p:stCondLst>
                            <p:childTnLst>
                              <p:par>
                                <p:cTn id="66" presetID="2" presetClass="entr" presetSubtype="4"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ppt_x"/>
                                          </p:val>
                                        </p:tav>
                                        <p:tav tm="100000">
                                          <p:val>
                                            <p:strVal val="#ppt_x"/>
                                          </p:val>
                                        </p:tav>
                                      </p:tavLst>
                                    </p:anim>
                                    <p:anim calcmode="lin" valueType="num">
                                      <p:cBhvr additive="base">
                                        <p:cTn id="69" dur="500" fill="hold"/>
                                        <p:tgtEl>
                                          <p:spTgt spid="45"/>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additive="base">
                                        <p:cTn id="76" dur="500" fill="hold"/>
                                        <p:tgtEl>
                                          <p:spTgt spid="46"/>
                                        </p:tgtEl>
                                        <p:attrNameLst>
                                          <p:attrName>ppt_x</p:attrName>
                                        </p:attrNameLst>
                                      </p:cBhvr>
                                      <p:tavLst>
                                        <p:tav tm="0">
                                          <p:val>
                                            <p:strVal val="#ppt_x"/>
                                          </p:val>
                                        </p:tav>
                                        <p:tav tm="100000">
                                          <p:val>
                                            <p:strVal val="#ppt_x"/>
                                          </p:val>
                                        </p:tav>
                                      </p:tavLst>
                                    </p:anim>
                                    <p:anim calcmode="lin" valueType="num">
                                      <p:cBhvr additive="base">
                                        <p:cTn id="7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p:bldP spid="43" grpId="0"/>
      <p:bldP spid="47" grpId="0"/>
      <p:bldP spid="48" grpId="0"/>
      <p:bldP spid="49" grpId="0"/>
      <p:bldP spid="50" grpId="0"/>
      <p:bldP spid="51"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EditPoints="1" noChangeArrowheads="1"/>
          </p:cNvSpPr>
          <p:nvPr/>
        </p:nvSpPr>
        <p:spPr bwMode="auto">
          <a:xfrm>
            <a:off x="5685932" y="1241855"/>
            <a:ext cx="630157" cy="586970"/>
          </a:xfrm>
          <a:custGeom>
            <a:avLst/>
            <a:gdLst>
              <a:gd name="T0" fmla="*/ 143 w 287"/>
              <a:gd name="T1" fmla="*/ 267 h 267"/>
              <a:gd name="T2" fmla="*/ 12 w 287"/>
              <a:gd name="T3" fmla="*/ 156 h 267"/>
              <a:gd name="T4" fmla="*/ 121 w 287"/>
              <a:gd name="T5" fmla="*/ 2 h 267"/>
              <a:gd name="T6" fmla="*/ 143 w 287"/>
              <a:gd name="T7" fmla="*/ 0 h 267"/>
              <a:gd name="T8" fmla="*/ 274 w 287"/>
              <a:gd name="T9" fmla="*/ 111 h 267"/>
              <a:gd name="T10" fmla="*/ 165 w 287"/>
              <a:gd name="T11" fmla="*/ 265 h 267"/>
              <a:gd name="T12" fmla="*/ 143 w 287"/>
              <a:gd name="T13" fmla="*/ 267 h 267"/>
              <a:gd name="T14" fmla="*/ 143 w 287"/>
              <a:gd name="T15" fmla="*/ 3 h 267"/>
              <a:gd name="T16" fmla="*/ 121 w 287"/>
              <a:gd name="T17" fmla="*/ 5 h 267"/>
              <a:gd name="T18" fmla="*/ 15 w 287"/>
              <a:gd name="T19" fmla="*/ 155 h 267"/>
              <a:gd name="T20" fmla="*/ 143 w 287"/>
              <a:gd name="T21" fmla="*/ 264 h 267"/>
              <a:gd name="T22" fmla="*/ 165 w 287"/>
              <a:gd name="T23" fmla="*/ 262 h 267"/>
              <a:gd name="T24" fmla="*/ 271 w 287"/>
              <a:gd name="T25" fmla="*/ 112 h 267"/>
              <a:gd name="T26" fmla="*/ 143 w 287"/>
              <a:gd name="T27" fmla="*/ 3 h 2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7"/>
              <a:gd name="T43" fmla="*/ 0 h 267"/>
              <a:gd name="T44" fmla="*/ 287 w 287"/>
              <a:gd name="T45" fmla="*/ 267 h 2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7" h="267">
                <a:moveTo>
                  <a:pt x="143" y="267"/>
                </a:moveTo>
                <a:cubicBezTo>
                  <a:pt x="78" y="267"/>
                  <a:pt x="23" y="220"/>
                  <a:pt x="12" y="156"/>
                </a:cubicBezTo>
                <a:cubicBezTo>
                  <a:pt x="0" y="83"/>
                  <a:pt x="48" y="14"/>
                  <a:pt x="121" y="2"/>
                </a:cubicBezTo>
                <a:cubicBezTo>
                  <a:pt x="128" y="1"/>
                  <a:pt x="136" y="0"/>
                  <a:pt x="143" y="0"/>
                </a:cubicBezTo>
                <a:cubicBezTo>
                  <a:pt x="208" y="0"/>
                  <a:pt x="263" y="47"/>
                  <a:pt x="274" y="111"/>
                </a:cubicBezTo>
                <a:cubicBezTo>
                  <a:pt x="287" y="183"/>
                  <a:pt x="238" y="252"/>
                  <a:pt x="165" y="265"/>
                </a:cubicBezTo>
                <a:cubicBezTo>
                  <a:pt x="158" y="266"/>
                  <a:pt x="150" y="267"/>
                  <a:pt x="143" y="267"/>
                </a:cubicBezTo>
                <a:close/>
                <a:moveTo>
                  <a:pt x="143" y="3"/>
                </a:moveTo>
                <a:cubicBezTo>
                  <a:pt x="136" y="3"/>
                  <a:pt x="129" y="4"/>
                  <a:pt x="121" y="5"/>
                </a:cubicBezTo>
                <a:cubicBezTo>
                  <a:pt x="51" y="17"/>
                  <a:pt x="3" y="84"/>
                  <a:pt x="15" y="155"/>
                </a:cubicBezTo>
                <a:cubicBezTo>
                  <a:pt x="25" y="218"/>
                  <a:pt x="79" y="264"/>
                  <a:pt x="143" y="264"/>
                </a:cubicBezTo>
                <a:cubicBezTo>
                  <a:pt x="150" y="264"/>
                  <a:pt x="158" y="263"/>
                  <a:pt x="165" y="262"/>
                </a:cubicBezTo>
                <a:cubicBezTo>
                  <a:pt x="236" y="250"/>
                  <a:pt x="283" y="182"/>
                  <a:pt x="271" y="112"/>
                </a:cubicBezTo>
                <a:cubicBezTo>
                  <a:pt x="261" y="49"/>
                  <a:pt x="207" y="3"/>
                  <a:pt x="143" y="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 name="Freeform 6"/>
          <p:cNvSpPr>
            <a:spLocks noChangeArrowheads="1"/>
          </p:cNvSpPr>
          <p:nvPr/>
        </p:nvSpPr>
        <p:spPr bwMode="auto">
          <a:xfrm>
            <a:off x="5715378" y="1249707"/>
            <a:ext cx="569302" cy="573228"/>
          </a:xfrm>
          <a:custGeom>
            <a:avLst/>
            <a:gdLst>
              <a:gd name="T0" fmla="*/ 249 w 260"/>
              <a:gd name="T1" fmla="*/ 110 h 261"/>
              <a:gd name="T2" fmla="*/ 150 w 260"/>
              <a:gd name="T3" fmla="*/ 249 h 261"/>
              <a:gd name="T4" fmla="*/ 11 w 260"/>
              <a:gd name="T5" fmla="*/ 151 h 261"/>
              <a:gd name="T6" fmla="*/ 110 w 260"/>
              <a:gd name="T7" fmla="*/ 11 h 261"/>
              <a:gd name="T8" fmla="*/ 249 w 260"/>
              <a:gd name="T9" fmla="*/ 11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249" y="110"/>
                </a:moveTo>
                <a:cubicBezTo>
                  <a:pt x="260" y="176"/>
                  <a:pt x="216" y="238"/>
                  <a:pt x="150" y="249"/>
                </a:cubicBezTo>
                <a:cubicBezTo>
                  <a:pt x="85" y="261"/>
                  <a:pt x="22" y="216"/>
                  <a:pt x="11" y="151"/>
                </a:cubicBezTo>
                <a:cubicBezTo>
                  <a:pt x="0" y="85"/>
                  <a:pt x="44" y="22"/>
                  <a:pt x="110" y="11"/>
                </a:cubicBezTo>
                <a:cubicBezTo>
                  <a:pt x="176" y="0"/>
                  <a:pt x="238" y="44"/>
                  <a:pt x="249" y="11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4" name="Freeform 7"/>
          <p:cNvSpPr>
            <a:spLocks noEditPoints="1" noChangeArrowheads="1"/>
          </p:cNvSpPr>
          <p:nvPr/>
        </p:nvSpPr>
        <p:spPr bwMode="auto">
          <a:xfrm>
            <a:off x="4333350" y="959167"/>
            <a:ext cx="653716" cy="632121"/>
          </a:xfrm>
          <a:custGeom>
            <a:avLst/>
            <a:gdLst>
              <a:gd name="T0" fmla="*/ 234 w 298"/>
              <a:gd name="T1" fmla="*/ 246 h 288"/>
              <a:gd name="T2" fmla="*/ 62 w 298"/>
              <a:gd name="T3" fmla="*/ 245 h 288"/>
              <a:gd name="T4" fmla="*/ 47 w 298"/>
              <a:gd name="T5" fmla="*/ 57 h 288"/>
              <a:gd name="T6" fmla="*/ 63 w 298"/>
              <a:gd name="T7" fmla="*/ 42 h 288"/>
              <a:gd name="T8" fmla="*/ 235 w 298"/>
              <a:gd name="T9" fmla="*/ 42 h 288"/>
              <a:gd name="T10" fmla="*/ 250 w 298"/>
              <a:gd name="T11" fmla="*/ 230 h 288"/>
              <a:gd name="T12" fmla="*/ 234 w 298"/>
              <a:gd name="T13" fmla="*/ 246 h 288"/>
              <a:gd name="T14" fmla="*/ 65 w 298"/>
              <a:gd name="T15" fmla="*/ 44 h 288"/>
              <a:gd name="T16" fmla="*/ 49 w 298"/>
              <a:gd name="T17" fmla="*/ 59 h 288"/>
              <a:gd name="T18" fmla="*/ 64 w 298"/>
              <a:gd name="T19" fmla="*/ 243 h 288"/>
              <a:gd name="T20" fmla="*/ 232 w 298"/>
              <a:gd name="T21" fmla="*/ 244 h 288"/>
              <a:gd name="T22" fmla="*/ 248 w 298"/>
              <a:gd name="T23" fmla="*/ 228 h 288"/>
              <a:gd name="T24" fmla="*/ 233 w 298"/>
              <a:gd name="T25" fmla="*/ 44 h 288"/>
              <a:gd name="T26" fmla="*/ 65 w 298"/>
              <a:gd name="T27" fmla="*/ 44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8"/>
              <a:gd name="T43" fmla="*/ 0 h 288"/>
              <a:gd name="T44" fmla="*/ 298 w 298"/>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8" h="288">
                <a:moveTo>
                  <a:pt x="234" y="246"/>
                </a:moveTo>
                <a:cubicBezTo>
                  <a:pt x="184" y="288"/>
                  <a:pt x="112" y="287"/>
                  <a:pt x="62" y="245"/>
                </a:cubicBezTo>
                <a:cubicBezTo>
                  <a:pt x="7" y="198"/>
                  <a:pt x="0" y="113"/>
                  <a:pt x="47" y="57"/>
                </a:cubicBezTo>
                <a:cubicBezTo>
                  <a:pt x="52" y="52"/>
                  <a:pt x="58" y="46"/>
                  <a:pt x="63" y="42"/>
                </a:cubicBezTo>
                <a:cubicBezTo>
                  <a:pt x="113" y="0"/>
                  <a:pt x="185" y="0"/>
                  <a:pt x="235" y="42"/>
                </a:cubicBezTo>
                <a:cubicBezTo>
                  <a:pt x="291" y="90"/>
                  <a:pt x="298" y="174"/>
                  <a:pt x="250" y="230"/>
                </a:cubicBezTo>
                <a:cubicBezTo>
                  <a:pt x="245" y="236"/>
                  <a:pt x="240" y="241"/>
                  <a:pt x="234" y="246"/>
                </a:cubicBezTo>
                <a:close/>
                <a:moveTo>
                  <a:pt x="65" y="44"/>
                </a:moveTo>
                <a:cubicBezTo>
                  <a:pt x="60" y="49"/>
                  <a:pt x="54" y="54"/>
                  <a:pt x="49" y="59"/>
                </a:cubicBezTo>
                <a:cubicBezTo>
                  <a:pt x="3" y="114"/>
                  <a:pt x="10" y="196"/>
                  <a:pt x="64" y="243"/>
                </a:cubicBezTo>
                <a:cubicBezTo>
                  <a:pt x="113" y="284"/>
                  <a:pt x="184" y="284"/>
                  <a:pt x="232" y="244"/>
                </a:cubicBezTo>
                <a:cubicBezTo>
                  <a:pt x="238" y="239"/>
                  <a:pt x="243" y="234"/>
                  <a:pt x="248" y="228"/>
                </a:cubicBezTo>
                <a:cubicBezTo>
                  <a:pt x="294" y="173"/>
                  <a:pt x="288" y="91"/>
                  <a:pt x="233" y="44"/>
                </a:cubicBezTo>
                <a:cubicBezTo>
                  <a:pt x="184" y="3"/>
                  <a:pt x="114" y="3"/>
                  <a:pt x="65" y="4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5" name="Freeform 8"/>
          <p:cNvSpPr>
            <a:spLocks noChangeArrowheads="1"/>
          </p:cNvSpPr>
          <p:nvPr/>
        </p:nvSpPr>
        <p:spPr bwMode="auto">
          <a:xfrm>
            <a:off x="4360833" y="978798"/>
            <a:ext cx="596785" cy="592859"/>
          </a:xfrm>
          <a:custGeom>
            <a:avLst/>
            <a:gdLst>
              <a:gd name="T0" fmla="*/ 214 w 271"/>
              <a:gd name="T1" fmla="*/ 44 h 271"/>
              <a:gd name="T2" fmla="*/ 228 w 271"/>
              <a:gd name="T3" fmla="*/ 214 h 271"/>
              <a:gd name="T4" fmla="*/ 57 w 271"/>
              <a:gd name="T5" fmla="*/ 228 h 271"/>
              <a:gd name="T6" fmla="*/ 44 w 271"/>
              <a:gd name="T7" fmla="*/ 57 h 271"/>
              <a:gd name="T8" fmla="*/ 214 w 271"/>
              <a:gd name="T9" fmla="*/ 44 h 271"/>
              <a:gd name="T10" fmla="*/ 0 60000 65536"/>
              <a:gd name="T11" fmla="*/ 0 60000 65536"/>
              <a:gd name="T12" fmla="*/ 0 60000 65536"/>
              <a:gd name="T13" fmla="*/ 0 60000 65536"/>
              <a:gd name="T14" fmla="*/ 0 60000 65536"/>
              <a:gd name="T15" fmla="*/ 0 w 271"/>
              <a:gd name="T16" fmla="*/ 0 h 271"/>
              <a:gd name="T17" fmla="*/ 271 w 271"/>
              <a:gd name="T18" fmla="*/ 271 h 271"/>
            </a:gdLst>
            <a:ahLst/>
            <a:cxnLst>
              <a:cxn ang="T10">
                <a:pos x="T0" y="T1"/>
              </a:cxn>
              <a:cxn ang="T11">
                <a:pos x="T2" y="T3"/>
              </a:cxn>
              <a:cxn ang="T12">
                <a:pos x="T4" y="T5"/>
              </a:cxn>
              <a:cxn ang="T13">
                <a:pos x="T6" y="T7"/>
              </a:cxn>
              <a:cxn ang="T14">
                <a:pos x="T8" y="T9"/>
              </a:cxn>
            </a:cxnLst>
            <a:rect l="T15" t="T16" r="T17" b="T18"/>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6" name="Freeform 9"/>
          <p:cNvSpPr>
            <a:spLocks noEditPoints="1" noChangeArrowheads="1"/>
          </p:cNvSpPr>
          <p:nvPr/>
        </p:nvSpPr>
        <p:spPr bwMode="auto">
          <a:xfrm>
            <a:off x="3124075" y="1451908"/>
            <a:ext cx="588933" cy="586969"/>
          </a:xfrm>
          <a:custGeom>
            <a:avLst/>
            <a:gdLst>
              <a:gd name="T0" fmla="*/ 265 w 268"/>
              <a:gd name="T1" fmla="*/ 157 h 267"/>
              <a:gd name="T2" fmla="*/ 133 w 268"/>
              <a:gd name="T3" fmla="*/ 267 h 267"/>
              <a:gd name="T4" fmla="*/ 1 w 268"/>
              <a:gd name="T5" fmla="*/ 133 h 267"/>
              <a:gd name="T6" fmla="*/ 3 w 268"/>
              <a:gd name="T7" fmla="*/ 110 h 267"/>
              <a:gd name="T8" fmla="*/ 135 w 268"/>
              <a:gd name="T9" fmla="*/ 1 h 267"/>
              <a:gd name="T10" fmla="*/ 267 w 268"/>
              <a:gd name="T11" fmla="*/ 135 h 267"/>
              <a:gd name="T12" fmla="*/ 265 w 268"/>
              <a:gd name="T13" fmla="*/ 157 h 267"/>
              <a:gd name="T14" fmla="*/ 6 w 268"/>
              <a:gd name="T15" fmla="*/ 111 h 267"/>
              <a:gd name="T16" fmla="*/ 4 w 268"/>
              <a:gd name="T17" fmla="*/ 133 h 267"/>
              <a:gd name="T18" fmla="*/ 133 w 268"/>
              <a:gd name="T19" fmla="*/ 264 h 267"/>
              <a:gd name="T20" fmla="*/ 262 w 268"/>
              <a:gd name="T21" fmla="*/ 156 h 267"/>
              <a:gd name="T22" fmla="*/ 264 w 268"/>
              <a:gd name="T23" fmla="*/ 135 h 267"/>
              <a:gd name="T24" fmla="*/ 135 w 268"/>
              <a:gd name="T25" fmla="*/ 4 h 267"/>
              <a:gd name="T26" fmla="*/ 6 w 268"/>
              <a:gd name="T27" fmla="*/ 111 h 2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8"/>
              <a:gd name="T43" fmla="*/ 0 h 267"/>
              <a:gd name="T44" fmla="*/ 268 w 268"/>
              <a:gd name="T45" fmla="*/ 267 h 2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8" h="267">
                <a:moveTo>
                  <a:pt x="265" y="157"/>
                </a:moveTo>
                <a:cubicBezTo>
                  <a:pt x="254" y="221"/>
                  <a:pt x="198" y="267"/>
                  <a:pt x="133" y="267"/>
                </a:cubicBezTo>
                <a:cubicBezTo>
                  <a:pt x="60" y="266"/>
                  <a:pt x="0" y="206"/>
                  <a:pt x="1" y="133"/>
                </a:cubicBezTo>
                <a:cubicBezTo>
                  <a:pt x="1" y="125"/>
                  <a:pt x="2" y="118"/>
                  <a:pt x="3" y="110"/>
                </a:cubicBezTo>
                <a:cubicBezTo>
                  <a:pt x="14" y="46"/>
                  <a:pt x="70" y="0"/>
                  <a:pt x="135" y="1"/>
                </a:cubicBezTo>
                <a:cubicBezTo>
                  <a:pt x="208" y="1"/>
                  <a:pt x="268" y="61"/>
                  <a:pt x="267" y="135"/>
                </a:cubicBezTo>
                <a:cubicBezTo>
                  <a:pt x="267" y="142"/>
                  <a:pt x="266" y="150"/>
                  <a:pt x="265" y="157"/>
                </a:cubicBezTo>
                <a:close/>
                <a:moveTo>
                  <a:pt x="6" y="111"/>
                </a:moveTo>
                <a:cubicBezTo>
                  <a:pt x="4" y="118"/>
                  <a:pt x="4" y="125"/>
                  <a:pt x="4" y="133"/>
                </a:cubicBezTo>
                <a:cubicBezTo>
                  <a:pt x="3" y="205"/>
                  <a:pt x="61" y="263"/>
                  <a:pt x="133" y="264"/>
                </a:cubicBezTo>
                <a:cubicBezTo>
                  <a:pt x="197" y="264"/>
                  <a:pt x="251" y="219"/>
                  <a:pt x="262" y="156"/>
                </a:cubicBezTo>
                <a:cubicBezTo>
                  <a:pt x="263" y="149"/>
                  <a:pt x="264" y="142"/>
                  <a:pt x="264" y="135"/>
                </a:cubicBezTo>
                <a:cubicBezTo>
                  <a:pt x="265" y="63"/>
                  <a:pt x="207" y="4"/>
                  <a:pt x="135" y="4"/>
                </a:cubicBezTo>
                <a:cubicBezTo>
                  <a:pt x="71" y="3"/>
                  <a:pt x="17" y="48"/>
                  <a:pt x="6" y="11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7" name="Freeform 10"/>
          <p:cNvSpPr>
            <a:spLocks noChangeArrowheads="1"/>
          </p:cNvSpPr>
          <p:nvPr/>
        </p:nvSpPr>
        <p:spPr bwMode="auto">
          <a:xfrm>
            <a:off x="3151558" y="1477428"/>
            <a:ext cx="532003" cy="533966"/>
          </a:xfrm>
          <a:custGeom>
            <a:avLst/>
            <a:gdLst>
              <a:gd name="T0" fmla="*/ 122 w 242"/>
              <a:gd name="T1" fmla="*/ 1 h 243"/>
              <a:gd name="T2" fmla="*/ 242 w 242"/>
              <a:gd name="T3" fmla="*/ 122 h 243"/>
              <a:gd name="T4" fmla="*/ 120 w 242"/>
              <a:gd name="T5" fmla="*/ 242 h 243"/>
              <a:gd name="T6" fmla="*/ 0 w 242"/>
              <a:gd name="T7" fmla="*/ 121 h 243"/>
              <a:gd name="T8" fmla="*/ 122 w 242"/>
              <a:gd name="T9" fmla="*/ 1 h 243"/>
              <a:gd name="T10" fmla="*/ 0 60000 65536"/>
              <a:gd name="T11" fmla="*/ 0 60000 65536"/>
              <a:gd name="T12" fmla="*/ 0 60000 65536"/>
              <a:gd name="T13" fmla="*/ 0 60000 65536"/>
              <a:gd name="T14" fmla="*/ 0 60000 65536"/>
              <a:gd name="T15" fmla="*/ 0 w 242"/>
              <a:gd name="T16" fmla="*/ 0 h 243"/>
              <a:gd name="T17" fmla="*/ 242 w 242"/>
              <a:gd name="T18" fmla="*/ 243 h 243"/>
            </a:gdLst>
            <a:ahLst/>
            <a:cxnLst>
              <a:cxn ang="T10">
                <a:pos x="T0" y="T1"/>
              </a:cxn>
              <a:cxn ang="T11">
                <a:pos x="T2" y="T3"/>
              </a:cxn>
              <a:cxn ang="T12">
                <a:pos x="T4" y="T5"/>
              </a:cxn>
              <a:cxn ang="T13">
                <a:pos x="T6" y="T7"/>
              </a:cxn>
              <a:cxn ang="T14">
                <a:pos x="T8" y="T9"/>
              </a:cxn>
            </a:cxnLst>
            <a:rect l="T15" t="T16" r="T17" b="T18"/>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8" name="Freeform 11"/>
          <p:cNvSpPr>
            <a:spLocks noEditPoints="1" noChangeArrowheads="1"/>
          </p:cNvSpPr>
          <p:nvPr/>
        </p:nvSpPr>
        <p:spPr bwMode="auto">
          <a:xfrm>
            <a:off x="2495880" y="2396163"/>
            <a:ext cx="649790" cy="657642"/>
          </a:xfrm>
          <a:custGeom>
            <a:avLst/>
            <a:gdLst>
              <a:gd name="T0" fmla="*/ 263 w 296"/>
              <a:gd name="T1" fmla="*/ 83 h 299"/>
              <a:gd name="T2" fmla="*/ 233 w 296"/>
              <a:gd name="T3" fmla="*/ 252 h 299"/>
              <a:gd name="T4" fmla="*/ 45 w 296"/>
              <a:gd name="T5" fmla="*/ 234 h 299"/>
              <a:gd name="T6" fmla="*/ 32 w 296"/>
              <a:gd name="T7" fmla="*/ 216 h 299"/>
              <a:gd name="T8" fmla="*/ 63 w 296"/>
              <a:gd name="T9" fmla="*/ 47 h 299"/>
              <a:gd name="T10" fmla="*/ 250 w 296"/>
              <a:gd name="T11" fmla="*/ 64 h 299"/>
              <a:gd name="T12" fmla="*/ 263 w 296"/>
              <a:gd name="T13" fmla="*/ 83 h 299"/>
              <a:gd name="T14" fmla="*/ 35 w 296"/>
              <a:gd name="T15" fmla="*/ 214 h 299"/>
              <a:gd name="T16" fmla="*/ 47 w 296"/>
              <a:gd name="T17" fmla="*/ 232 h 299"/>
              <a:gd name="T18" fmla="*/ 231 w 296"/>
              <a:gd name="T19" fmla="*/ 250 h 299"/>
              <a:gd name="T20" fmla="*/ 260 w 296"/>
              <a:gd name="T21" fmla="*/ 84 h 299"/>
              <a:gd name="T22" fmla="*/ 248 w 296"/>
              <a:gd name="T23" fmla="*/ 66 h 299"/>
              <a:gd name="T24" fmla="*/ 65 w 296"/>
              <a:gd name="T25" fmla="*/ 49 h 299"/>
              <a:gd name="T26" fmla="*/ 35 w 296"/>
              <a:gd name="T27" fmla="*/ 214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6"/>
              <a:gd name="T43" fmla="*/ 0 h 299"/>
              <a:gd name="T44" fmla="*/ 296 w 296"/>
              <a:gd name="T45" fmla="*/ 299 h 2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6" h="299">
                <a:moveTo>
                  <a:pt x="263" y="83"/>
                </a:moveTo>
                <a:cubicBezTo>
                  <a:pt x="296" y="139"/>
                  <a:pt x="283" y="210"/>
                  <a:pt x="233" y="252"/>
                </a:cubicBezTo>
                <a:cubicBezTo>
                  <a:pt x="176" y="299"/>
                  <a:pt x="92" y="291"/>
                  <a:pt x="45" y="234"/>
                </a:cubicBezTo>
                <a:cubicBezTo>
                  <a:pt x="40" y="228"/>
                  <a:pt x="36" y="222"/>
                  <a:pt x="32" y="216"/>
                </a:cubicBezTo>
                <a:cubicBezTo>
                  <a:pt x="0" y="159"/>
                  <a:pt x="13" y="88"/>
                  <a:pt x="63" y="47"/>
                </a:cubicBezTo>
                <a:cubicBezTo>
                  <a:pt x="119" y="0"/>
                  <a:pt x="203" y="8"/>
                  <a:pt x="250" y="64"/>
                </a:cubicBezTo>
                <a:cubicBezTo>
                  <a:pt x="255" y="70"/>
                  <a:pt x="259" y="76"/>
                  <a:pt x="263" y="83"/>
                </a:cubicBezTo>
                <a:close/>
                <a:moveTo>
                  <a:pt x="35" y="214"/>
                </a:moveTo>
                <a:cubicBezTo>
                  <a:pt x="38" y="221"/>
                  <a:pt x="43" y="227"/>
                  <a:pt x="47" y="232"/>
                </a:cubicBezTo>
                <a:cubicBezTo>
                  <a:pt x="93" y="288"/>
                  <a:pt x="175" y="295"/>
                  <a:pt x="231" y="250"/>
                </a:cubicBezTo>
                <a:cubicBezTo>
                  <a:pt x="280" y="209"/>
                  <a:pt x="292" y="139"/>
                  <a:pt x="260" y="84"/>
                </a:cubicBezTo>
                <a:cubicBezTo>
                  <a:pt x="257" y="78"/>
                  <a:pt x="253" y="72"/>
                  <a:pt x="248" y="66"/>
                </a:cubicBezTo>
                <a:cubicBezTo>
                  <a:pt x="202" y="11"/>
                  <a:pt x="120" y="3"/>
                  <a:pt x="65" y="49"/>
                </a:cubicBezTo>
                <a:cubicBezTo>
                  <a:pt x="16" y="90"/>
                  <a:pt x="3" y="159"/>
                  <a:pt x="35" y="21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9" name="Freeform 12"/>
          <p:cNvSpPr>
            <a:spLocks noChangeArrowheads="1"/>
          </p:cNvSpPr>
          <p:nvPr/>
        </p:nvSpPr>
        <p:spPr bwMode="auto">
          <a:xfrm>
            <a:off x="2523363" y="2427572"/>
            <a:ext cx="594823" cy="596785"/>
          </a:xfrm>
          <a:custGeom>
            <a:avLst/>
            <a:gdLst>
              <a:gd name="T0" fmla="*/ 59 w 271"/>
              <a:gd name="T1" fmla="*/ 42 h 271"/>
              <a:gd name="T2" fmla="*/ 229 w 271"/>
              <a:gd name="T3" fmla="*/ 58 h 271"/>
              <a:gd name="T4" fmla="*/ 213 w 271"/>
              <a:gd name="T5" fmla="*/ 228 h 271"/>
              <a:gd name="T6" fmla="*/ 43 w 271"/>
              <a:gd name="T7" fmla="*/ 212 h 271"/>
              <a:gd name="T8" fmla="*/ 59 w 271"/>
              <a:gd name="T9" fmla="*/ 42 h 271"/>
              <a:gd name="T10" fmla="*/ 0 60000 65536"/>
              <a:gd name="T11" fmla="*/ 0 60000 65536"/>
              <a:gd name="T12" fmla="*/ 0 60000 65536"/>
              <a:gd name="T13" fmla="*/ 0 60000 65536"/>
              <a:gd name="T14" fmla="*/ 0 60000 65536"/>
              <a:gd name="T15" fmla="*/ 0 w 271"/>
              <a:gd name="T16" fmla="*/ 0 h 271"/>
              <a:gd name="T17" fmla="*/ 271 w 271"/>
              <a:gd name="T18" fmla="*/ 271 h 271"/>
            </a:gdLst>
            <a:ahLst/>
            <a:cxnLst>
              <a:cxn ang="T10">
                <a:pos x="T0" y="T1"/>
              </a:cxn>
              <a:cxn ang="T11">
                <a:pos x="T2" y="T3"/>
              </a:cxn>
              <a:cxn ang="T12">
                <a:pos x="T4" y="T5"/>
              </a:cxn>
              <a:cxn ang="T13">
                <a:pos x="T6" y="T7"/>
              </a:cxn>
              <a:cxn ang="T14">
                <a:pos x="T8" y="T9"/>
              </a:cxn>
            </a:cxnLst>
            <a:rect l="T15" t="T16" r="T17" b="T18"/>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0" name="Freeform 13"/>
          <p:cNvSpPr>
            <a:spLocks noEditPoints="1" noChangeArrowheads="1"/>
          </p:cNvSpPr>
          <p:nvPr/>
        </p:nvSpPr>
        <p:spPr bwMode="auto">
          <a:xfrm>
            <a:off x="2731453" y="3440536"/>
            <a:ext cx="628195" cy="634085"/>
          </a:xfrm>
          <a:custGeom>
            <a:avLst/>
            <a:gdLst>
              <a:gd name="T0" fmla="*/ 189 w 286"/>
              <a:gd name="T1" fmla="*/ 19 h 289"/>
              <a:gd name="T2" fmla="*/ 274 w 286"/>
              <a:gd name="T3" fmla="*/ 168 h 289"/>
              <a:gd name="T4" fmla="*/ 119 w 286"/>
              <a:gd name="T5" fmla="*/ 275 h 289"/>
              <a:gd name="T6" fmla="*/ 97 w 286"/>
              <a:gd name="T7" fmla="*/ 270 h 289"/>
              <a:gd name="T8" fmla="*/ 12 w 286"/>
              <a:gd name="T9" fmla="*/ 121 h 289"/>
              <a:gd name="T10" fmla="*/ 167 w 286"/>
              <a:gd name="T11" fmla="*/ 14 h 289"/>
              <a:gd name="T12" fmla="*/ 189 w 286"/>
              <a:gd name="T13" fmla="*/ 19 h 289"/>
              <a:gd name="T14" fmla="*/ 98 w 286"/>
              <a:gd name="T15" fmla="*/ 267 h 289"/>
              <a:gd name="T16" fmla="*/ 120 w 286"/>
              <a:gd name="T17" fmla="*/ 273 h 289"/>
              <a:gd name="T18" fmla="*/ 271 w 286"/>
              <a:gd name="T19" fmla="*/ 168 h 289"/>
              <a:gd name="T20" fmla="*/ 188 w 286"/>
              <a:gd name="T21" fmla="*/ 22 h 289"/>
              <a:gd name="T22" fmla="*/ 166 w 286"/>
              <a:gd name="T23" fmla="*/ 16 h 289"/>
              <a:gd name="T24" fmla="*/ 15 w 286"/>
              <a:gd name="T25" fmla="*/ 121 h 289"/>
              <a:gd name="T26" fmla="*/ 98 w 286"/>
              <a:gd name="T27" fmla="*/ 267 h 2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6"/>
              <a:gd name="T43" fmla="*/ 0 h 289"/>
              <a:gd name="T44" fmla="*/ 286 w 286"/>
              <a:gd name="T45" fmla="*/ 289 h 2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6" h="289">
                <a:moveTo>
                  <a:pt x="189" y="19"/>
                </a:moveTo>
                <a:cubicBezTo>
                  <a:pt x="250" y="42"/>
                  <a:pt x="286" y="104"/>
                  <a:pt x="274" y="168"/>
                </a:cubicBezTo>
                <a:cubicBezTo>
                  <a:pt x="261" y="241"/>
                  <a:pt x="191" y="289"/>
                  <a:pt x="119" y="275"/>
                </a:cubicBezTo>
                <a:cubicBezTo>
                  <a:pt x="112" y="274"/>
                  <a:pt x="104" y="272"/>
                  <a:pt x="97" y="270"/>
                </a:cubicBezTo>
                <a:cubicBezTo>
                  <a:pt x="36" y="247"/>
                  <a:pt x="0" y="185"/>
                  <a:pt x="12" y="121"/>
                </a:cubicBezTo>
                <a:cubicBezTo>
                  <a:pt x="25" y="48"/>
                  <a:pt x="95" y="0"/>
                  <a:pt x="167" y="14"/>
                </a:cubicBezTo>
                <a:cubicBezTo>
                  <a:pt x="174" y="15"/>
                  <a:pt x="182" y="17"/>
                  <a:pt x="189" y="19"/>
                </a:cubicBezTo>
                <a:close/>
                <a:moveTo>
                  <a:pt x="98" y="267"/>
                </a:moveTo>
                <a:cubicBezTo>
                  <a:pt x="105" y="269"/>
                  <a:pt x="112" y="271"/>
                  <a:pt x="120" y="273"/>
                </a:cubicBezTo>
                <a:cubicBezTo>
                  <a:pt x="190" y="285"/>
                  <a:pt x="258" y="239"/>
                  <a:pt x="271" y="168"/>
                </a:cubicBezTo>
                <a:cubicBezTo>
                  <a:pt x="283" y="105"/>
                  <a:pt x="248" y="44"/>
                  <a:pt x="188" y="22"/>
                </a:cubicBezTo>
                <a:cubicBezTo>
                  <a:pt x="181" y="20"/>
                  <a:pt x="174" y="18"/>
                  <a:pt x="166" y="16"/>
                </a:cubicBezTo>
                <a:cubicBezTo>
                  <a:pt x="96" y="4"/>
                  <a:pt x="28" y="50"/>
                  <a:pt x="15" y="121"/>
                </a:cubicBezTo>
                <a:cubicBezTo>
                  <a:pt x="4" y="184"/>
                  <a:pt x="39" y="245"/>
                  <a:pt x="98" y="267"/>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1" name="Freeform 14"/>
          <p:cNvSpPr>
            <a:spLocks noChangeArrowheads="1"/>
          </p:cNvSpPr>
          <p:nvPr/>
        </p:nvSpPr>
        <p:spPr bwMode="auto">
          <a:xfrm>
            <a:off x="2758936" y="3471946"/>
            <a:ext cx="573228" cy="571265"/>
          </a:xfrm>
          <a:custGeom>
            <a:avLst/>
            <a:gdLst>
              <a:gd name="T0" fmla="*/ 12 w 262"/>
              <a:gd name="T1" fmla="*/ 109 h 261"/>
              <a:gd name="T2" fmla="*/ 153 w 262"/>
              <a:gd name="T3" fmla="*/ 12 h 261"/>
              <a:gd name="T4" fmla="*/ 250 w 262"/>
              <a:gd name="T5" fmla="*/ 152 h 261"/>
              <a:gd name="T6" fmla="*/ 109 w 262"/>
              <a:gd name="T7" fmla="*/ 249 h 261"/>
              <a:gd name="T8" fmla="*/ 12 w 262"/>
              <a:gd name="T9" fmla="*/ 109 h 261"/>
              <a:gd name="T10" fmla="*/ 0 60000 65536"/>
              <a:gd name="T11" fmla="*/ 0 60000 65536"/>
              <a:gd name="T12" fmla="*/ 0 60000 65536"/>
              <a:gd name="T13" fmla="*/ 0 60000 65536"/>
              <a:gd name="T14" fmla="*/ 0 60000 65536"/>
              <a:gd name="T15" fmla="*/ 0 w 262"/>
              <a:gd name="T16" fmla="*/ 0 h 261"/>
              <a:gd name="T17" fmla="*/ 262 w 262"/>
              <a:gd name="T18" fmla="*/ 261 h 261"/>
            </a:gdLst>
            <a:ahLst/>
            <a:cxnLst>
              <a:cxn ang="T10">
                <a:pos x="T0" y="T1"/>
              </a:cxn>
              <a:cxn ang="T11">
                <a:pos x="T2" y="T3"/>
              </a:cxn>
              <a:cxn ang="T12">
                <a:pos x="T4" y="T5"/>
              </a:cxn>
              <a:cxn ang="T13">
                <a:pos x="T6" y="T7"/>
              </a:cxn>
              <a:cxn ang="T14">
                <a:pos x="T8" y="T9"/>
              </a:cxn>
            </a:cxnLst>
            <a:rect l="T15" t="T16" r="T17" b="T18"/>
            <a:pathLst>
              <a:path w="262" h="261">
                <a:moveTo>
                  <a:pt x="12" y="109"/>
                </a:moveTo>
                <a:cubicBezTo>
                  <a:pt x="24" y="43"/>
                  <a:pt x="87" y="0"/>
                  <a:pt x="153" y="12"/>
                </a:cubicBezTo>
                <a:cubicBezTo>
                  <a:pt x="218" y="24"/>
                  <a:pt x="262" y="87"/>
                  <a:pt x="250" y="152"/>
                </a:cubicBezTo>
                <a:cubicBezTo>
                  <a:pt x="238" y="218"/>
                  <a:pt x="175" y="261"/>
                  <a:pt x="109" y="249"/>
                </a:cubicBezTo>
                <a:cubicBezTo>
                  <a:pt x="44" y="237"/>
                  <a:pt x="0" y="174"/>
                  <a:pt x="12" y="109"/>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2" name="Freeform 15"/>
          <p:cNvSpPr>
            <a:spLocks noEditPoints="1" noChangeArrowheads="1"/>
          </p:cNvSpPr>
          <p:nvPr/>
        </p:nvSpPr>
        <p:spPr bwMode="auto">
          <a:xfrm>
            <a:off x="4107593" y="4035359"/>
            <a:ext cx="667457" cy="645862"/>
          </a:xfrm>
          <a:custGeom>
            <a:avLst/>
            <a:gdLst>
              <a:gd name="T0" fmla="*/ 107 w 304"/>
              <a:gd name="T1" fmla="*/ 22 h 295"/>
              <a:gd name="T2" fmla="*/ 268 w 304"/>
              <a:gd name="T3" fmla="*/ 81 h 295"/>
              <a:gd name="T4" fmla="*/ 218 w 304"/>
              <a:gd name="T5" fmla="*/ 263 h 295"/>
              <a:gd name="T6" fmla="*/ 198 w 304"/>
              <a:gd name="T7" fmla="*/ 272 h 295"/>
              <a:gd name="T8" fmla="*/ 37 w 304"/>
              <a:gd name="T9" fmla="*/ 213 h 295"/>
              <a:gd name="T10" fmla="*/ 86 w 304"/>
              <a:gd name="T11" fmla="*/ 32 h 295"/>
              <a:gd name="T12" fmla="*/ 107 w 304"/>
              <a:gd name="T13" fmla="*/ 22 h 295"/>
              <a:gd name="T14" fmla="*/ 197 w 304"/>
              <a:gd name="T15" fmla="*/ 270 h 295"/>
              <a:gd name="T16" fmla="*/ 217 w 304"/>
              <a:gd name="T17" fmla="*/ 260 h 295"/>
              <a:gd name="T18" fmla="*/ 265 w 304"/>
              <a:gd name="T19" fmla="*/ 83 h 295"/>
              <a:gd name="T20" fmla="*/ 108 w 304"/>
              <a:gd name="T21" fmla="*/ 25 h 295"/>
              <a:gd name="T22" fmla="*/ 88 w 304"/>
              <a:gd name="T23" fmla="*/ 34 h 295"/>
              <a:gd name="T24" fmla="*/ 39 w 304"/>
              <a:gd name="T25" fmla="*/ 212 h 295"/>
              <a:gd name="T26" fmla="*/ 197 w 304"/>
              <a:gd name="T27" fmla="*/ 270 h 2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4"/>
              <a:gd name="T43" fmla="*/ 0 h 295"/>
              <a:gd name="T44" fmla="*/ 304 w 304"/>
              <a:gd name="T45" fmla="*/ 295 h 2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4" h="295">
                <a:moveTo>
                  <a:pt x="107" y="22"/>
                </a:moveTo>
                <a:cubicBezTo>
                  <a:pt x="168" y="0"/>
                  <a:pt x="236" y="25"/>
                  <a:pt x="268" y="81"/>
                </a:cubicBezTo>
                <a:cubicBezTo>
                  <a:pt x="304" y="145"/>
                  <a:pt x="282" y="227"/>
                  <a:pt x="218" y="263"/>
                </a:cubicBezTo>
                <a:cubicBezTo>
                  <a:pt x="212" y="267"/>
                  <a:pt x="205" y="270"/>
                  <a:pt x="198" y="272"/>
                </a:cubicBezTo>
                <a:cubicBezTo>
                  <a:pt x="137" y="295"/>
                  <a:pt x="69" y="270"/>
                  <a:pt x="37" y="213"/>
                </a:cubicBezTo>
                <a:cubicBezTo>
                  <a:pt x="0" y="149"/>
                  <a:pt x="23" y="68"/>
                  <a:pt x="86" y="32"/>
                </a:cubicBezTo>
                <a:cubicBezTo>
                  <a:pt x="93" y="28"/>
                  <a:pt x="100" y="25"/>
                  <a:pt x="107" y="22"/>
                </a:cubicBezTo>
                <a:close/>
                <a:moveTo>
                  <a:pt x="197" y="270"/>
                </a:moveTo>
                <a:cubicBezTo>
                  <a:pt x="204" y="267"/>
                  <a:pt x="210" y="264"/>
                  <a:pt x="217" y="260"/>
                </a:cubicBezTo>
                <a:cubicBezTo>
                  <a:pt x="279" y="225"/>
                  <a:pt x="301" y="145"/>
                  <a:pt x="265" y="83"/>
                </a:cubicBezTo>
                <a:cubicBezTo>
                  <a:pt x="234" y="28"/>
                  <a:pt x="168" y="3"/>
                  <a:pt x="108" y="25"/>
                </a:cubicBezTo>
                <a:cubicBezTo>
                  <a:pt x="101" y="27"/>
                  <a:pt x="94" y="30"/>
                  <a:pt x="88" y="34"/>
                </a:cubicBezTo>
                <a:cubicBezTo>
                  <a:pt x="25" y="70"/>
                  <a:pt x="4" y="149"/>
                  <a:pt x="39" y="212"/>
                </a:cubicBezTo>
                <a:cubicBezTo>
                  <a:pt x="71" y="267"/>
                  <a:pt x="137" y="291"/>
                  <a:pt x="197" y="27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3" name="Freeform 16"/>
          <p:cNvSpPr>
            <a:spLocks noChangeArrowheads="1"/>
          </p:cNvSpPr>
          <p:nvPr/>
        </p:nvSpPr>
        <p:spPr bwMode="auto">
          <a:xfrm>
            <a:off x="4139002" y="4054990"/>
            <a:ext cx="604638" cy="606600"/>
          </a:xfrm>
          <a:custGeom>
            <a:avLst/>
            <a:gdLst>
              <a:gd name="T0" fmla="*/ 33 w 276"/>
              <a:gd name="T1" fmla="*/ 198 h 276"/>
              <a:gd name="T2" fmla="*/ 79 w 276"/>
              <a:gd name="T3" fmla="*/ 33 h 276"/>
              <a:gd name="T4" fmla="*/ 243 w 276"/>
              <a:gd name="T5" fmla="*/ 79 h 276"/>
              <a:gd name="T6" fmla="*/ 198 w 276"/>
              <a:gd name="T7" fmla="*/ 243 h 276"/>
              <a:gd name="T8" fmla="*/ 33 w 276"/>
              <a:gd name="T9" fmla="*/ 198 h 276"/>
              <a:gd name="T10" fmla="*/ 0 60000 65536"/>
              <a:gd name="T11" fmla="*/ 0 60000 65536"/>
              <a:gd name="T12" fmla="*/ 0 60000 65536"/>
              <a:gd name="T13" fmla="*/ 0 60000 65536"/>
              <a:gd name="T14" fmla="*/ 0 60000 65536"/>
              <a:gd name="T15" fmla="*/ 0 w 276"/>
              <a:gd name="T16" fmla="*/ 0 h 276"/>
              <a:gd name="T17" fmla="*/ 276 w 276"/>
              <a:gd name="T18" fmla="*/ 276 h 276"/>
            </a:gdLst>
            <a:ahLst/>
            <a:cxnLst>
              <a:cxn ang="T10">
                <a:pos x="T0" y="T1"/>
              </a:cxn>
              <a:cxn ang="T11">
                <a:pos x="T2" y="T3"/>
              </a:cxn>
              <a:cxn ang="T12">
                <a:pos x="T4" y="T5"/>
              </a:cxn>
              <a:cxn ang="T13">
                <a:pos x="T6" y="T7"/>
              </a:cxn>
              <a:cxn ang="T14">
                <a:pos x="T8" y="T9"/>
              </a:cxn>
            </a:cxnLst>
            <a:rect l="T15" t="T16" r="T17" b="T18"/>
            <a:pathLst>
              <a:path w="276" h="276">
                <a:moveTo>
                  <a:pt x="33" y="198"/>
                </a:moveTo>
                <a:cubicBezTo>
                  <a:pt x="0" y="140"/>
                  <a:pt x="21" y="66"/>
                  <a:pt x="79" y="33"/>
                </a:cubicBezTo>
                <a:cubicBezTo>
                  <a:pt x="137" y="0"/>
                  <a:pt x="210" y="21"/>
                  <a:pt x="243" y="79"/>
                </a:cubicBezTo>
                <a:cubicBezTo>
                  <a:pt x="276" y="137"/>
                  <a:pt x="256" y="210"/>
                  <a:pt x="198" y="243"/>
                </a:cubicBezTo>
                <a:cubicBezTo>
                  <a:pt x="140" y="276"/>
                  <a:pt x="66" y="256"/>
                  <a:pt x="33" y="198"/>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4" name="Freeform 17"/>
          <p:cNvSpPr>
            <a:spLocks noEditPoints="1" noChangeArrowheads="1"/>
          </p:cNvSpPr>
          <p:nvPr/>
        </p:nvSpPr>
        <p:spPr bwMode="auto">
          <a:xfrm>
            <a:off x="5179450" y="3923461"/>
            <a:ext cx="659605" cy="647826"/>
          </a:xfrm>
          <a:custGeom>
            <a:avLst/>
            <a:gdLst>
              <a:gd name="T0" fmla="*/ 35 w 301"/>
              <a:gd name="T1" fmla="*/ 81 h 295"/>
              <a:gd name="T2" fmla="*/ 197 w 301"/>
              <a:gd name="T3" fmla="*/ 23 h 295"/>
              <a:gd name="T4" fmla="*/ 275 w 301"/>
              <a:gd name="T5" fmla="*/ 194 h 295"/>
              <a:gd name="T6" fmla="*/ 266 w 301"/>
              <a:gd name="T7" fmla="*/ 214 h 295"/>
              <a:gd name="T8" fmla="*/ 104 w 301"/>
              <a:gd name="T9" fmla="*/ 272 h 295"/>
              <a:gd name="T10" fmla="*/ 26 w 301"/>
              <a:gd name="T11" fmla="*/ 101 h 295"/>
              <a:gd name="T12" fmla="*/ 35 w 301"/>
              <a:gd name="T13" fmla="*/ 81 h 295"/>
              <a:gd name="T14" fmla="*/ 263 w 301"/>
              <a:gd name="T15" fmla="*/ 213 h 295"/>
              <a:gd name="T16" fmla="*/ 273 w 301"/>
              <a:gd name="T17" fmla="*/ 193 h 295"/>
              <a:gd name="T18" fmla="*/ 196 w 301"/>
              <a:gd name="T19" fmla="*/ 26 h 295"/>
              <a:gd name="T20" fmla="*/ 38 w 301"/>
              <a:gd name="T21" fmla="*/ 82 h 295"/>
              <a:gd name="T22" fmla="*/ 29 w 301"/>
              <a:gd name="T23" fmla="*/ 102 h 295"/>
              <a:gd name="T24" fmla="*/ 105 w 301"/>
              <a:gd name="T25" fmla="*/ 270 h 295"/>
              <a:gd name="T26" fmla="*/ 263 w 301"/>
              <a:gd name="T27" fmla="*/ 213 h 2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1"/>
              <a:gd name="T43" fmla="*/ 0 h 295"/>
              <a:gd name="T44" fmla="*/ 301 w 301"/>
              <a:gd name="T45" fmla="*/ 295 h 2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1" h="295">
                <a:moveTo>
                  <a:pt x="35" y="81"/>
                </a:moveTo>
                <a:cubicBezTo>
                  <a:pt x="68" y="25"/>
                  <a:pt x="136" y="0"/>
                  <a:pt x="197" y="23"/>
                </a:cubicBezTo>
                <a:cubicBezTo>
                  <a:pt x="266" y="48"/>
                  <a:pt x="301" y="125"/>
                  <a:pt x="275" y="194"/>
                </a:cubicBezTo>
                <a:cubicBezTo>
                  <a:pt x="273" y="201"/>
                  <a:pt x="270" y="208"/>
                  <a:pt x="266" y="214"/>
                </a:cubicBezTo>
                <a:cubicBezTo>
                  <a:pt x="233" y="271"/>
                  <a:pt x="165" y="295"/>
                  <a:pt x="104" y="272"/>
                </a:cubicBezTo>
                <a:cubicBezTo>
                  <a:pt x="36" y="247"/>
                  <a:pt x="0" y="170"/>
                  <a:pt x="26" y="101"/>
                </a:cubicBezTo>
                <a:cubicBezTo>
                  <a:pt x="29" y="94"/>
                  <a:pt x="32" y="87"/>
                  <a:pt x="35" y="81"/>
                </a:cubicBezTo>
                <a:close/>
                <a:moveTo>
                  <a:pt x="263" y="213"/>
                </a:moveTo>
                <a:cubicBezTo>
                  <a:pt x="267" y="207"/>
                  <a:pt x="270" y="200"/>
                  <a:pt x="273" y="193"/>
                </a:cubicBezTo>
                <a:cubicBezTo>
                  <a:pt x="298" y="126"/>
                  <a:pt x="263" y="51"/>
                  <a:pt x="196" y="26"/>
                </a:cubicBezTo>
                <a:cubicBezTo>
                  <a:pt x="136" y="3"/>
                  <a:pt x="70" y="27"/>
                  <a:pt x="38" y="82"/>
                </a:cubicBezTo>
                <a:cubicBezTo>
                  <a:pt x="34" y="89"/>
                  <a:pt x="31" y="95"/>
                  <a:pt x="29" y="102"/>
                </a:cubicBezTo>
                <a:cubicBezTo>
                  <a:pt x="4" y="170"/>
                  <a:pt x="38" y="245"/>
                  <a:pt x="105" y="270"/>
                </a:cubicBezTo>
                <a:cubicBezTo>
                  <a:pt x="165" y="292"/>
                  <a:pt x="232" y="268"/>
                  <a:pt x="263" y="21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5" name="Freeform 18"/>
          <p:cNvSpPr>
            <a:spLocks noChangeArrowheads="1"/>
          </p:cNvSpPr>
          <p:nvPr/>
        </p:nvSpPr>
        <p:spPr bwMode="auto">
          <a:xfrm>
            <a:off x="5208896" y="3947018"/>
            <a:ext cx="598749" cy="598749"/>
          </a:xfrm>
          <a:custGeom>
            <a:avLst/>
            <a:gdLst>
              <a:gd name="T0" fmla="*/ 95 w 273"/>
              <a:gd name="T1" fmla="*/ 250 h 273"/>
              <a:gd name="T2" fmla="*/ 23 w 273"/>
              <a:gd name="T3" fmla="*/ 95 h 273"/>
              <a:gd name="T4" fmla="*/ 179 w 273"/>
              <a:gd name="T5" fmla="*/ 23 h 273"/>
              <a:gd name="T6" fmla="*/ 250 w 273"/>
              <a:gd name="T7" fmla="*/ 179 h 273"/>
              <a:gd name="T8" fmla="*/ 95 w 273"/>
              <a:gd name="T9" fmla="*/ 250 h 273"/>
              <a:gd name="T10" fmla="*/ 0 60000 65536"/>
              <a:gd name="T11" fmla="*/ 0 60000 65536"/>
              <a:gd name="T12" fmla="*/ 0 60000 65536"/>
              <a:gd name="T13" fmla="*/ 0 60000 65536"/>
              <a:gd name="T14" fmla="*/ 0 60000 65536"/>
              <a:gd name="T15" fmla="*/ 0 w 273"/>
              <a:gd name="T16" fmla="*/ 0 h 273"/>
              <a:gd name="T17" fmla="*/ 273 w 273"/>
              <a:gd name="T18" fmla="*/ 273 h 273"/>
            </a:gdLst>
            <a:ahLst/>
            <a:cxnLst>
              <a:cxn ang="T10">
                <a:pos x="T0" y="T1"/>
              </a:cxn>
              <a:cxn ang="T11">
                <a:pos x="T2" y="T3"/>
              </a:cxn>
              <a:cxn ang="T12">
                <a:pos x="T4" y="T5"/>
              </a:cxn>
              <a:cxn ang="T13">
                <a:pos x="T6" y="T7"/>
              </a:cxn>
              <a:cxn ang="T14">
                <a:pos x="T8" y="T9"/>
              </a:cxn>
            </a:cxnLst>
            <a:rect l="T15" t="T16" r="T17" b="T18"/>
            <a:pathLst>
              <a:path w="273" h="273">
                <a:moveTo>
                  <a:pt x="95" y="250"/>
                </a:moveTo>
                <a:cubicBezTo>
                  <a:pt x="32" y="227"/>
                  <a:pt x="0" y="157"/>
                  <a:pt x="23" y="95"/>
                </a:cubicBezTo>
                <a:cubicBezTo>
                  <a:pt x="47" y="32"/>
                  <a:pt x="116" y="0"/>
                  <a:pt x="179" y="23"/>
                </a:cubicBezTo>
                <a:cubicBezTo>
                  <a:pt x="241" y="47"/>
                  <a:pt x="273" y="116"/>
                  <a:pt x="250" y="179"/>
                </a:cubicBezTo>
                <a:cubicBezTo>
                  <a:pt x="227" y="241"/>
                  <a:pt x="157" y="273"/>
                  <a:pt x="95" y="25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6" name="Freeform 19"/>
          <p:cNvSpPr>
            <a:spLocks noEditPoints="1" noChangeArrowheads="1"/>
          </p:cNvSpPr>
          <p:nvPr/>
        </p:nvSpPr>
        <p:spPr bwMode="auto">
          <a:xfrm>
            <a:off x="6398540" y="3146070"/>
            <a:ext cx="626232" cy="659605"/>
          </a:xfrm>
          <a:custGeom>
            <a:avLst/>
            <a:gdLst>
              <a:gd name="T0" fmla="*/ 12 w 285"/>
              <a:gd name="T1" fmla="*/ 173 h 300"/>
              <a:gd name="T2" fmla="*/ 98 w 285"/>
              <a:gd name="T3" fmla="*/ 25 h 300"/>
              <a:gd name="T4" fmla="*/ 268 w 285"/>
              <a:gd name="T5" fmla="*/ 105 h 300"/>
              <a:gd name="T6" fmla="*/ 274 w 285"/>
              <a:gd name="T7" fmla="*/ 127 h 300"/>
              <a:gd name="T8" fmla="*/ 187 w 285"/>
              <a:gd name="T9" fmla="*/ 275 h 300"/>
              <a:gd name="T10" fmla="*/ 17 w 285"/>
              <a:gd name="T11" fmla="*/ 195 h 300"/>
              <a:gd name="T12" fmla="*/ 12 w 285"/>
              <a:gd name="T13" fmla="*/ 173 h 300"/>
              <a:gd name="T14" fmla="*/ 271 w 285"/>
              <a:gd name="T15" fmla="*/ 128 h 300"/>
              <a:gd name="T16" fmla="*/ 265 w 285"/>
              <a:gd name="T17" fmla="*/ 106 h 300"/>
              <a:gd name="T18" fmla="*/ 99 w 285"/>
              <a:gd name="T19" fmla="*/ 27 h 300"/>
              <a:gd name="T20" fmla="*/ 14 w 285"/>
              <a:gd name="T21" fmla="*/ 173 h 300"/>
              <a:gd name="T22" fmla="*/ 20 w 285"/>
              <a:gd name="T23" fmla="*/ 194 h 300"/>
              <a:gd name="T24" fmla="*/ 186 w 285"/>
              <a:gd name="T25" fmla="*/ 273 h 300"/>
              <a:gd name="T26" fmla="*/ 271 w 285"/>
              <a:gd name="T27" fmla="*/ 128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5"/>
              <a:gd name="T43" fmla="*/ 0 h 300"/>
              <a:gd name="T44" fmla="*/ 285 w 285"/>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5" h="300">
                <a:moveTo>
                  <a:pt x="12" y="173"/>
                </a:moveTo>
                <a:cubicBezTo>
                  <a:pt x="0" y="109"/>
                  <a:pt x="37" y="47"/>
                  <a:pt x="98" y="25"/>
                </a:cubicBezTo>
                <a:cubicBezTo>
                  <a:pt x="167" y="0"/>
                  <a:pt x="243" y="36"/>
                  <a:pt x="268" y="105"/>
                </a:cubicBezTo>
                <a:cubicBezTo>
                  <a:pt x="271" y="112"/>
                  <a:pt x="273" y="120"/>
                  <a:pt x="274" y="127"/>
                </a:cubicBezTo>
                <a:cubicBezTo>
                  <a:pt x="285" y="191"/>
                  <a:pt x="249" y="254"/>
                  <a:pt x="187" y="275"/>
                </a:cubicBezTo>
                <a:cubicBezTo>
                  <a:pt x="118" y="300"/>
                  <a:pt x="42" y="264"/>
                  <a:pt x="17" y="195"/>
                </a:cubicBezTo>
                <a:cubicBezTo>
                  <a:pt x="15" y="188"/>
                  <a:pt x="13" y="180"/>
                  <a:pt x="12" y="173"/>
                </a:cubicBezTo>
                <a:close/>
                <a:moveTo>
                  <a:pt x="271" y="128"/>
                </a:moveTo>
                <a:cubicBezTo>
                  <a:pt x="270" y="120"/>
                  <a:pt x="268" y="113"/>
                  <a:pt x="265" y="106"/>
                </a:cubicBezTo>
                <a:cubicBezTo>
                  <a:pt x="241" y="39"/>
                  <a:pt x="167" y="3"/>
                  <a:pt x="99" y="27"/>
                </a:cubicBezTo>
                <a:cubicBezTo>
                  <a:pt x="39" y="49"/>
                  <a:pt x="3" y="110"/>
                  <a:pt x="14" y="173"/>
                </a:cubicBezTo>
                <a:cubicBezTo>
                  <a:pt x="16" y="180"/>
                  <a:pt x="18" y="187"/>
                  <a:pt x="20" y="194"/>
                </a:cubicBezTo>
                <a:cubicBezTo>
                  <a:pt x="44" y="261"/>
                  <a:pt x="119" y="297"/>
                  <a:pt x="186" y="273"/>
                </a:cubicBezTo>
                <a:cubicBezTo>
                  <a:pt x="246" y="251"/>
                  <a:pt x="282" y="190"/>
                  <a:pt x="271" y="128"/>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7" name="Freeform 20"/>
          <p:cNvSpPr>
            <a:spLocks noChangeArrowheads="1"/>
          </p:cNvSpPr>
          <p:nvPr/>
        </p:nvSpPr>
        <p:spPr bwMode="auto">
          <a:xfrm>
            <a:off x="6414245" y="3177480"/>
            <a:ext cx="596785" cy="594823"/>
          </a:xfrm>
          <a:custGeom>
            <a:avLst/>
            <a:gdLst>
              <a:gd name="T0" fmla="*/ 176 w 272"/>
              <a:gd name="T1" fmla="*/ 250 h 272"/>
              <a:gd name="T2" fmla="*/ 22 w 272"/>
              <a:gd name="T3" fmla="*/ 177 h 272"/>
              <a:gd name="T4" fmla="*/ 95 w 272"/>
              <a:gd name="T5" fmla="*/ 22 h 272"/>
              <a:gd name="T6" fmla="*/ 249 w 272"/>
              <a:gd name="T7" fmla="*/ 96 h 272"/>
              <a:gd name="T8" fmla="*/ 176 w 272"/>
              <a:gd name="T9" fmla="*/ 250 h 272"/>
              <a:gd name="T10" fmla="*/ 0 60000 65536"/>
              <a:gd name="T11" fmla="*/ 0 60000 65536"/>
              <a:gd name="T12" fmla="*/ 0 60000 65536"/>
              <a:gd name="T13" fmla="*/ 0 60000 65536"/>
              <a:gd name="T14" fmla="*/ 0 60000 65536"/>
              <a:gd name="T15" fmla="*/ 0 w 272"/>
              <a:gd name="T16" fmla="*/ 0 h 272"/>
              <a:gd name="T17" fmla="*/ 272 w 272"/>
              <a:gd name="T18" fmla="*/ 272 h 272"/>
            </a:gdLst>
            <a:ahLst/>
            <a:cxnLst>
              <a:cxn ang="T10">
                <a:pos x="T0" y="T1"/>
              </a:cxn>
              <a:cxn ang="T11">
                <a:pos x="T2" y="T3"/>
              </a:cxn>
              <a:cxn ang="T12">
                <a:pos x="T4" y="T5"/>
              </a:cxn>
              <a:cxn ang="T13">
                <a:pos x="T6" y="T7"/>
              </a:cxn>
              <a:cxn ang="T14">
                <a:pos x="T8" y="T9"/>
              </a:cxn>
            </a:cxnLst>
            <a:rect l="T15" t="T16" r="T17" b="T18"/>
            <a:pathLst>
              <a:path w="272" h="272">
                <a:moveTo>
                  <a:pt x="176" y="250"/>
                </a:moveTo>
                <a:cubicBezTo>
                  <a:pt x="113" y="272"/>
                  <a:pt x="44" y="239"/>
                  <a:pt x="22" y="177"/>
                </a:cubicBezTo>
                <a:cubicBezTo>
                  <a:pt x="0" y="114"/>
                  <a:pt x="32" y="45"/>
                  <a:pt x="95" y="22"/>
                </a:cubicBezTo>
                <a:cubicBezTo>
                  <a:pt x="158" y="0"/>
                  <a:pt x="227" y="33"/>
                  <a:pt x="249" y="96"/>
                </a:cubicBezTo>
                <a:cubicBezTo>
                  <a:pt x="272" y="158"/>
                  <a:pt x="239" y="227"/>
                  <a:pt x="176" y="25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8" name="Freeform 21"/>
          <p:cNvSpPr>
            <a:spLocks noEditPoints="1" noChangeArrowheads="1"/>
          </p:cNvSpPr>
          <p:nvPr/>
        </p:nvSpPr>
        <p:spPr bwMode="auto">
          <a:xfrm>
            <a:off x="6484917" y="2070286"/>
            <a:ext cx="649790" cy="667457"/>
          </a:xfrm>
          <a:custGeom>
            <a:avLst/>
            <a:gdLst>
              <a:gd name="T0" fmla="*/ 63 w 296"/>
              <a:gd name="T1" fmla="*/ 254 h 304"/>
              <a:gd name="T2" fmla="*/ 33 w 296"/>
              <a:gd name="T3" fmla="*/ 85 h 304"/>
              <a:gd name="T4" fmla="*/ 216 w 296"/>
              <a:gd name="T5" fmla="*/ 37 h 304"/>
              <a:gd name="T6" fmla="*/ 234 w 296"/>
              <a:gd name="T7" fmla="*/ 50 h 304"/>
              <a:gd name="T8" fmla="*/ 263 w 296"/>
              <a:gd name="T9" fmla="*/ 220 h 304"/>
              <a:gd name="T10" fmla="*/ 81 w 296"/>
              <a:gd name="T11" fmla="*/ 267 h 304"/>
              <a:gd name="T12" fmla="*/ 63 w 296"/>
              <a:gd name="T13" fmla="*/ 254 h 304"/>
              <a:gd name="T14" fmla="*/ 232 w 296"/>
              <a:gd name="T15" fmla="*/ 53 h 304"/>
              <a:gd name="T16" fmla="*/ 214 w 296"/>
              <a:gd name="T17" fmla="*/ 40 h 304"/>
              <a:gd name="T18" fmla="*/ 36 w 296"/>
              <a:gd name="T19" fmla="*/ 86 h 304"/>
              <a:gd name="T20" fmla="*/ 64 w 296"/>
              <a:gd name="T21" fmla="*/ 252 h 304"/>
              <a:gd name="T22" fmla="*/ 82 w 296"/>
              <a:gd name="T23" fmla="*/ 265 h 304"/>
              <a:gd name="T24" fmla="*/ 261 w 296"/>
              <a:gd name="T25" fmla="*/ 218 h 304"/>
              <a:gd name="T26" fmla="*/ 232 w 296"/>
              <a:gd name="T27" fmla="*/ 53 h 3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6"/>
              <a:gd name="T43" fmla="*/ 0 h 304"/>
              <a:gd name="T44" fmla="*/ 296 w 296"/>
              <a:gd name="T45" fmla="*/ 304 h 3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6" h="304">
                <a:moveTo>
                  <a:pt x="63" y="254"/>
                </a:moveTo>
                <a:cubicBezTo>
                  <a:pt x="13" y="212"/>
                  <a:pt x="0" y="141"/>
                  <a:pt x="33" y="85"/>
                </a:cubicBezTo>
                <a:cubicBezTo>
                  <a:pt x="70" y="22"/>
                  <a:pt x="152" y="0"/>
                  <a:pt x="216" y="37"/>
                </a:cubicBezTo>
                <a:cubicBezTo>
                  <a:pt x="222" y="41"/>
                  <a:pt x="228" y="46"/>
                  <a:pt x="234" y="50"/>
                </a:cubicBezTo>
                <a:cubicBezTo>
                  <a:pt x="284" y="92"/>
                  <a:pt x="296" y="163"/>
                  <a:pt x="263" y="220"/>
                </a:cubicBezTo>
                <a:cubicBezTo>
                  <a:pt x="226" y="283"/>
                  <a:pt x="144" y="304"/>
                  <a:pt x="81" y="267"/>
                </a:cubicBezTo>
                <a:cubicBezTo>
                  <a:pt x="74" y="263"/>
                  <a:pt x="68" y="259"/>
                  <a:pt x="63" y="254"/>
                </a:cubicBezTo>
                <a:close/>
                <a:moveTo>
                  <a:pt x="232" y="53"/>
                </a:moveTo>
                <a:cubicBezTo>
                  <a:pt x="226" y="48"/>
                  <a:pt x="220" y="44"/>
                  <a:pt x="214" y="40"/>
                </a:cubicBezTo>
                <a:cubicBezTo>
                  <a:pt x="152" y="4"/>
                  <a:pt x="72" y="25"/>
                  <a:pt x="36" y="86"/>
                </a:cubicBezTo>
                <a:cubicBezTo>
                  <a:pt x="4" y="141"/>
                  <a:pt x="16" y="211"/>
                  <a:pt x="64" y="252"/>
                </a:cubicBezTo>
                <a:cubicBezTo>
                  <a:pt x="70" y="257"/>
                  <a:pt x="76" y="261"/>
                  <a:pt x="82" y="265"/>
                </a:cubicBezTo>
                <a:cubicBezTo>
                  <a:pt x="144" y="301"/>
                  <a:pt x="224" y="280"/>
                  <a:pt x="261" y="218"/>
                </a:cubicBezTo>
                <a:cubicBezTo>
                  <a:pt x="293" y="163"/>
                  <a:pt x="281" y="94"/>
                  <a:pt x="232" y="5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19" name="Freeform 22"/>
          <p:cNvSpPr>
            <a:spLocks noChangeArrowheads="1"/>
          </p:cNvSpPr>
          <p:nvPr/>
        </p:nvSpPr>
        <p:spPr bwMode="auto">
          <a:xfrm>
            <a:off x="6506512" y="2101696"/>
            <a:ext cx="604638" cy="604637"/>
          </a:xfrm>
          <a:custGeom>
            <a:avLst/>
            <a:gdLst>
              <a:gd name="T0" fmla="*/ 242 w 276"/>
              <a:gd name="T1" fmla="*/ 199 h 276"/>
              <a:gd name="T2" fmla="*/ 77 w 276"/>
              <a:gd name="T3" fmla="*/ 242 h 276"/>
              <a:gd name="T4" fmla="*/ 34 w 276"/>
              <a:gd name="T5" fmla="*/ 77 h 276"/>
              <a:gd name="T6" fmla="*/ 199 w 276"/>
              <a:gd name="T7" fmla="*/ 34 h 276"/>
              <a:gd name="T8" fmla="*/ 242 w 276"/>
              <a:gd name="T9" fmla="*/ 199 h 276"/>
              <a:gd name="T10" fmla="*/ 0 60000 65536"/>
              <a:gd name="T11" fmla="*/ 0 60000 65536"/>
              <a:gd name="T12" fmla="*/ 0 60000 65536"/>
              <a:gd name="T13" fmla="*/ 0 60000 65536"/>
              <a:gd name="T14" fmla="*/ 0 60000 65536"/>
              <a:gd name="T15" fmla="*/ 0 w 276"/>
              <a:gd name="T16" fmla="*/ 0 h 276"/>
              <a:gd name="T17" fmla="*/ 276 w 276"/>
              <a:gd name="T18" fmla="*/ 276 h 276"/>
            </a:gdLst>
            <a:ahLst/>
            <a:cxnLst>
              <a:cxn ang="T10">
                <a:pos x="T0" y="T1"/>
              </a:cxn>
              <a:cxn ang="T11">
                <a:pos x="T2" y="T3"/>
              </a:cxn>
              <a:cxn ang="T12">
                <a:pos x="T4" y="T5"/>
              </a:cxn>
              <a:cxn ang="T13">
                <a:pos x="T6" y="T7"/>
              </a:cxn>
              <a:cxn ang="T14">
                <a:pos x="T8" y="T9"/>
              </a:cxn>
            </a:cxnLst>
            <a:rect l="T15" t="T16" r="T17" b="T18"/>
            <a:pathLst>
              <a:path w="276" h="276">
                <a:moveTo>
                  <a:pt x="242" y="199"/>
                </a:moveTo>
                <a:cubicBezTo>
                  <a:pt x="209" y="257"/>
                  <a:pt x="135" y="276"/>
                  <a:pt x="77" y="242"/>
                </a:cubicBezTo>
                <a:cubicBezTo>
                  <a:pt x="20" y="209"/>
                  <a:pt x="0" y="135"/>
                  <a:pt x="34" y="77"/>
                </a:cubicBezTo>
                <a:cubicBezTo>
                  <a:pt x="68" y="20"/>
                  <a:pt x="142" y="0"/>
                  <a:pt x="199" y="34"/>
                </a:cubicBezTo>
                <a:cubicBezTo>
                  <a:pt x="257" y="68"/>
                  <a:pt x="276" y="142"/>
                  <a:pt x="242" y="199"/>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0" name="Freeform 23"/>
          <p:cNvSpPr>
            <a:spLocks noChangeArrowheads="1"/>
          </p:cNvSpPr>
          <p:nvPr/>
        </p:nvSpPr>
        <p:spPr bwMode="auto">
          <a:xfrm>
            <a:off x="4818238" y="1828825"/>
            <a:ext cx="983517" cy="1011000"/>
          </a:xfrm>
          <a:custGeom>
            <a:avLst/>
            <a:gdLst>
              <a:gd name="T0" fmla="*/ 5 w 491"/>
              <a:gd name="T1" fmla="*/ 723 h 723"/>
              <a:gd name="T2" fmla="*/ 0 w 491"/>
              <a:gd name="T3" fmla="*/ 719 h 723"/>
              <a:gd name="T4" fmla="*/ 486 w 491"/>
              <a:gd name="T5" fmla="*/ 0 h 723"/>
              <a:gd name="T6" fmla="*/ 491 w 491"/>
              <a:gd name="T7" fmla="*/ 3 h 723"/>
              <a:gd name="T8" fmla="*/ 5 w 491"/>
              <a:gd name="T9" fmla="*/ 723 h 723"/>
              <a:gd name="T10" fmla="*/ 0 60000 65536"/>
              <a:gd name="T11" fmla="*/ 0 60000 65536"/>
              <a:gd name="T12" fmla="*/ 0 60000 65536"/>
              <a:gd name="T13" fmla="*/ 0 60000 65536"/>
              <a:gd name="T14" fmla="*/ 0 60000 65536"/>
              <a:gd name="T15" fmla="*/ 0 w 491"/>
              <a:gd name="T16" fmla="*/ 0 h 723"/>
              <a:gd name="T17" fmla="*/ 491 w 491"/>
              <a:gd name="T18" fmla="*/ 723 h 723"/>
            </a:gdLst>
            <a:ahLst/>
            <a:cxnLst>
              <a:cxn ang="T10">
                <a:pos x="T0" y="T1"/>
              </a:cxn>
              <a:cxn ang="T11">
                <a:pos x="T2" y="T3"/>
              </a:cxn>
              <a:cxn ang="T12">
                <a:pos x="T4" y="T5"/>
              </a:cxn>
              <a:cxn ang="T13">
                <a:pos x="T6" y="T7"/>
              </a:cxn>
              <a:cxn ang="T14">
                <a:pos x="T8" y="T9"/>
              </a:cxn>
            </a:cxnLst>
            <a:rect l="T15" t="T16" r="T17" b="T18"/>
            <a:pathLst>
              <a:path w="491" h="723">
                <a:moveTo>
                  <a:pt x="5" y="723"/>
                </a:moveTo>
                <a:lnTo>
                  <a:pt x="0" y="719"/>
                </a:lnTo>
                <a:lnTo>
                  <a:pt x="486" y="0"/>
                </a:lnTo>
                <a:lnTo>
                  <a:pt x="491" y="3"/>
                </a:lnTo>
                <a:lnTo>
                  <a:pt x="5" y="723"/>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1" name="Oval 24"/>
          <p:cNvSpPr>
            <a:spLocks noChangeArrowheads="1"/>
          </p:cNvSpPr>
          <p:nvPr/>
        </p:nvSpPr>
        <p:spPr bwMode="auto">
          <a:xfrm>
            <a:off x="5788014" y="1815082"/>
            <a:ext cx="27484" cy="29447"/>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2" name="Freeform 25"/>
          <p:cNvSpPr>
            <a:spLocks noChangeArrowheads="1"/>
          </p:cNvSpPr>
          <p:nvPr/>
        </p:nvSpPr>
        <p:spPr bwMode="auto">
          <a:xfrm>
            <a:off x="4690635" y="1614845"/>
            <a:ext cx="135455" cy="1221054"/>
          </a:xfrm>
          <a:custGeom>
            <a:avLst/>
            <a:gdLst>
              <a:gd name="T0" fmla="*/ 90 w 95"/>
              <a:gd name="T1" fmla="*/ 864 h 864"/>
              <a:gd name="T2" fmla="*/ 0 w 95"/>
              <a:gd name="T3" fmla="*/ 0 h 864"/>
              <a:gd name="T4" fmla="*/ 5 w 95"/>
              <a:gd name="T5" fmla="*/ 0 h 864"/>
              <a:gd name="T6" fmla="*/ 95 w 95"/>
              <a:gd name="T7" fmla="*/ 864 h 864"/>
              <a:gd name="T8" fmla="*/ 90 w 95"/>
              <a:gd name="T9" fmla="*/ 864 h 864"/>
              <a:gd name="T10" fmla="*/ 0 60000 65536"/>
              <a:gd name="T11" fmla="*/ 0 60000 65536"/>
              <a:gd name="T12" fmla="*/ 0 60000 65536"/>
              <a:gd name="T13" fmla="*/ 0 60000 65536"/>
              <a:gd name="T14" fmla="*/ 0 60000 65536"/>
              <a:gd name="T15" fmla="*/ 0 w 95"/>
              <a:gd name="T16" fmla="*/ 0 h 864"/>
              <a:gd name="T17" fmla="*/ 95 w 95"/>
              <a:gd name="T18" fmla="*/ 864 h 864"/>
            </a:gdLst>
            <a:ahLst/>
            <a:cxnLst>
              <a:cxn ang="T10">
                <a:pos x="T0" y="T1"/>
              </a:cxn>
              <a:cxn ang="T11">
                <a:pos x="T2" y="T3"/>
              </a:cxn>
              <a:cxn ang="T12">
                <a:pos x="T4" y="T5"/>
              </a:cxn>
              <a:cxn ang="T13">
                <a:pos x="T6" y="T7"/>
              </a:cxn>
              <a:cxn ang="T14">
                <a:pos x="T8" y="T9"/>
              </a:cxn>
            </a:cxnLst>
            <a:rect l="T15" t="T16" r="T17" b="T18"/>
            <a:pathLst>
              <a:path w="95" h="864">
                <a:moveTo>
                  <a:pt x="90" y="864"/>
                </a:moveTo>
                <a:lnTo>
                  <a:pt x="0" y="0"/>
                </a:lnTo>
                <a:lnTo>
                  <a:pt x="5" y="0"/>
                </a:lnTo>
                <a:lnTo>
                  <a:pt x="95" y="864"/>
                </a:lnTo>
                <a:lnTo>
                  <a:pt x="90" y="864"/>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3" name="Freeform 26"/>
          <p:cNvSpPr>
            <a:spLocks noChangeArrowheads="1"/>
          </p:cNvSpPr>
          <p:nvPr/>
        </p:nvSpPr>
        <p:spPr bwMode="auto">
          <a:xfrm>
            <a:off x="4678857" y="1614845"/>
            <a:ext cx="33373" cy="31410"/>
          </a:xfrm>
          <a:custGeom>
            <a:avLst/>
            <a:gdLst>
              <a:gd name="T0" fmla="*/ 12 w 15"/>
              <a:gd name="T1" fmla="*/ 3 h 14"/>
              <a:gd name="T2" fmla="*/ 11 w 15"/>
              <a:gd name="T3" fmla="*/ 12 h 14"/>
              <a:gd name="T4" fmla="*/ 3 w 15"/>
              <a:gd name="T5" fmla="*/ 11 h 14"/>
              <a:gd name="T6" fmla="*/ 3 w 15"/>
              <a:gd name="T7" fmla="*/ 2 h 14"/>
              <a:gd name="T8" fmla="*/ 12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2" y="3"/>
                </a:moveTo>
                <a:cubicBezTo>
                  <a:pt x="15" y="5"/>
                  <a:pt x="14" y="9"/>
                  <a:pt x="11" y="12"/>
                </a:cubicBezTo>
                <a:cubicBezTo>
                  <a:pt x="9" y="14"/>
                  <a:pt x="5" y="14"/>
                  <a:pt x="3" y="11"/>
                </a:cubicBezTo>
                <a:cubicBezTo>
                  <a:pt x="0" y="8"/>
                  <a:pt x="1" y="4"/>
                  <a:pt x="3" y="2"/>
                </a:cubicBezTo>
                <a:cubicBezTo>
                  <a:pt x="6" y="0"/>
                  <a:pt x="10" y="0"/>
                  <a:pt x="12" y="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4" name="Freeform 27"/>
          <p:cNvSpPr>
            <a:spLocks noChangeArrowheads="1"/>
          </p:cNvSpPr>
          <p:nvPr/>
        </p:nvSpPr>
        <p:spPr bwMode="auto">
          <a:xfrm>
            <a:off x="3673745" y="1995688"/>
            <a:ext cx="1152346" cy="844137"/>
          </a:xfrm>
          <a:custGeom>
            <a:avLst/>
            <a:gdLst>
              <a:gd name="T0" fmla="*/ 625 w 628"/>
              <a:gd name="T1" fmla="*/ 608 h 608"/>
              <a:gd name="T2" fmla="*/ 0 w 628"/>
              <a:gd name="T3" fmla="*/ 3 h 608"/>
              <a:gd name="T4" fmla="*/ 3 w 628"/>
              <a:gd name="T5" fmla="*/ 0 h 608"/>
              <a:gd name="T6" fmla="*/ 628 w 628"/>
              <a:gd name="T7" fmla="*/ 604 h 608"/>
              <a:gd name="T8" fmla="*/ 625 w 628"/>
              <a:gd name="T9" fmla="*/ 608 h 608"/>
              <a:gd name="T10" fmla="*/ 0 60000 65536"/>
              <a:gd name="T11" fmla="*/ 0 60000 65536"/>
              <a:gd name="T12" fmla="*/ 0 60000 65536"/>
              <a:gd name="T13" fmla="*/ 0 60000 65536"/>
              <a:gd name="T14" fmla="*/ 0 60000 65536"/>
              <a:gd name="T15" fmla="*/ 0 w 628"/>
              <a:gd name="T16" fmla="*/ 0 h 608"/>
              <a:gd name="T17" fmla="*/ 628 w 628"/>
              <a:gd name="T18" fmla="*/ 608 h 608"/>
            </a:gdLst>
            <a:ahLst/>
            <a:cxnLst>
              <a:cxn ang="T10">
                <a:pos x="T0" y="T1"/>
              </a:cxn>
              <a:cxn ang="T11">
                <a:pos x="T2" y="T3"/>
              </a:cxn>
              <a:cxn ang="T12">
                <a:pos x="T4" y="T5"/>
              </a:cxn>
              <a:cxn ang="T13">
                <a:pos x="T6" y="T7"/>
              </a:cxn>
              <a:cxn ang="T14">
                <a:pos x="T8" y="T9"/>
              </a:cxn>
            </a:cxnLst>
            <a:rect l="T15" t="T16" r="T17" b="T18"/>
            <a:pathLst>
              <a:path w="628" h="608">
                <a:moveTo>
                  <a:pt x="625" y="608"/>
                </a:moveTo>
                <a:lnTo>
                  <a:pt x="0" y="3"/>
                </a:lnTo>
                <a:lnTo>
                  <a:pt x="3" y="0"/>
                </a:lnTo>
                <a:lnTo>
                  <a:pt x="628" y="604"/>
                </a:lnTo>
                <a:lnTo>
                  <a:pt x="625" y="608"/>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5" name="Freeform 28"/>
          <p:cNvSpPr>
            <a:spLocks noChangeArrowheads="1"/>
          </p:cNvSpPr>
          <p:nvPr/>
        </p:nvSpPr>
        <p:spPr bwMode="auto">
          <a:xfrm>
            <a:off x="3658040" y="1976057"/>
            <a:ext cx="31410" cy="31410"/>
          </a:xfrm>
          <a:custGeom>
            <a:avLst/>
            <a:gdLst>
              <a:gd name="T0" fmla="*/ 8 w 14"/>
              <a:gd name="T1" fmla="*/ 1 h 14"/>
              <a:gd name="T2" fmla="*/ 13 w 14"/>
              <a:gd name="T3" fmla="*/ 8 h 14"/>
              <a:gd name="T4" fmla="*/ 6 w 14"/>
              <a:gd name="T5" fmla="*/ 13 h 14"/>
              <a:gd name="T6" fmla="*/ 1 w 14"/>
              <a:gd name="T7" fmla="*/ 6 h 14"/>
              <a:gd name="T8" fmla="*/ 8 w 14"/>
              <a:gd name="T9" fmla="*/ 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8" y="1"/>
                </a:moveTo>
                <a:cubicBezTo>
                  <a:pt x="12" y="2"/>
                  <a:pt x="14" y="5"/>
                  <a:pt x="13" y="8"/>
                </a:cubicBezTo>
                <a:cubicBezTo>
                  <a:pt x="13" y="12"/>
                  <a:pt x="10" y="14"/>
                  <a:pt x="6" y="13"/>
                </a:cubicBezTo>
                <a:cubicBezTo>
                  <a:pt x="3" y="13"/>
                  <a:pt x="0" y="10"/>
                  <a:pt x="1" y="6"/>
                </a:cubicBezTo>
                <a:cubicBezTo>
                  <a:pt x="2" y="3"/>
                  <a:pt x="5" y="0"/>
                  <a:pt x="8" y="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6" name="Freeform 29"/>
          <p:cNvSpPr>
            <a:spLocks noChangeArrowheads="1"/>
          </p:cNvSpPr>
          <p:nvPr/>
        </p:nvSpPr>
        <p:spPr bwMode="auto">
          <a:xfrm>
            <a:off x="3190820" y="2749522"/>
            <a:ext cx="1631344" cy="90303"/>
          </a:xfrm>
          <a:custGeom>
            <a:avLst/>
            <a:gdLst>
              <a:gd name="T0" fmla="*/ 865 w 866"/>
              <a:gd name="T1" fmla="*/ 66 h 66"/>
              <a:gd name="T2" fmla="*/ 0 w 866"/>
              <a:gd name="T3" fmla="*/ 5 h 66"/>
              <a:gd name="T4" fmla="*/ 0 w 866"/>
              <a:gd name="T5" fmla="*/ 0 h 66"/>
              <a:gd name="T6" fmla="*/ 866 w 866"/>
              <a:gd name="T7" fmla="*/ 61 h 66"/>
              <a:gd name="T8" fmla="*/ 865 w 866"/>
              <a:gd name="T9" fmla="*/ 66 h 66"/>
              <a:gd name="T10" fmla="*/ 0 60000 65536"/>
              <a:gd name="T11" fmla="*/ 0 60000 65536"/>
              <a:gd name="T12" fmla="*/ 0 60000 65536"/>
              <a:gd name="T13" fmla="*/ 0 60000 65536"/>
              <a:gd name="T14" fmla="*/ 0 60000 65536"/>
              <a:gd name="T15" fmla="*/ 0 w 866"/>
              <a:gd name="T16" fmla="*/ 0 h 66"/>
              <a:gd name="T17" fmla="*/ 866 w 866"/>
              <a:gd name="T18" fmla="*/ 66 h 66"/>
            </a:gdLst>
            <a:ahLst/>
            <a:cxnLst>
              <a:cxn ang="T10">
                <a:pos x="T0" y="T1"/>
              </a:cxn>
              <a:cxn ang="T11">
                <a:pos x="T2" y="T3"/>
              </a:cxn>
              <a:cxn ang="T12">
                <a:pos x="T4" y="T5"/>
              </a:cxn>
              <a:cxn ang="T13">
                <a:pos x="T6" y="T7"/>
              </a:cxn>
              <a:cxn ang="T14">
                <a:pos x="T8" y="T9"/>
              </a:cxn>
            </a:cxnLst>
            <a:rect l="T15" t="T16" r="T17" b="T18"/>
            <a:pathLst>
              <a:path w="866" h="66">
                <a:moveTo>
                  <a:pt x="865" y="66"/>
                </a:moveTo>
                <a:lnTo>
                  <a:pt x="0" y="5"/>
                </a:lnTo>
                <a:lnTo>
                  <a:pt x="0" y="0"/>
                </a:lnTo>
                <a:lnTo>
                  <a:pt x="866" y="61"/>
                </a:lnTo>
                <a:lnTo>
                  <a:pt x="865" y="66"/>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7" name="Freeform 30"/>
          <p:cNvSpPr>
            <a:spLocks noChangeArrowheads="1"/>
          </p:cNvSpPr>
          <p:nvPr/>
        </p:nvSpPr>
        <p:spPr bwMode="auto">
          <a:xfrm>
            <a:off x="3159410" y="2733817"/>
            <a:ext cx="31410" cy="31410"/>
          </a:xfrm>
          <a:custGeom>
            <a:avLst/>
            <a:gdLst>
              <a:gd name="T0" fmla="*/ 4 w 14"/>
              <a:gd name="T1" fmla="*/ 2 h 15"/>
              <a:gd name="T2" fmla="*/ 12 w 14"/>
              <a:gd name="T3" fmla="*/ 4 h 15"/>
              <a:gd name="T4" fmla="*/ 10 w 14"/>
              <a:gd name="T5" fmla="*/ 13 h 15"/>
              <a:gd name="T6" fmla="*/ 1 w 14"/>
              <a:gd name="T7" fmla="*/ 11 h 15"/>
              <a:gd name="T8" fmla="*/ 4 w 14"/>
              <a:gd name="T9" fmla="*/ 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4" y="2"/>
                </a:moveTo>
                <a:cubicBezTo>
                  <a:pt x="7" y="0"/>
                  <a:pt x="11" y="1"/>
                  <a:pt x="12" y="4"/>
                </a:cubicBezTo>
                <a:cubicBezTo>
                  <a:pt x="14" y="7"/>
                  <a:pt x="13" y="11"/>
                  <a:pt x="10" y="13"/>
                </a:cubicBezTo>
                <a:cubicBezTo>
                  <a:pt x="7" y="15"/>
                  <a:pt x="3" y="14"/>
                  <a:pt x="1" y="11"/>
                </a:cubicBezTo>
                <a:cubicBezTo>
                  <a:pt x="0" y="8"/>
                  <a:pt x="1" y="4"/>
                  <a:pt x="4" y="2"/>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8" name="Freeform 31"/>
          <p:cNvSpPr>
            <a:spLocks noChangeArrowheads="1"/>
          </p:cNvSpPr>
          <p:nvPr/>
        </p:nvSpPr>
        <p:spPr bwMode="auto">
          <a:xfrm>
            <a:off x="3332164" y="2833936"/>
            <a:ext cx="1490000" cy="714572"/>
          </a:xfrm>
          <a:custGeom>
            <a:avLst/>
            <a:gdLst>
              <a:gd name="T0" fmla="*/ 3 w 705"/>
              <a:gd name="T1" fmla="*/ 513 h 513"/>
              <a:gd name="T2" fmla="*/ 0 w 705"/>
              <a:gd name="T3" fmla="*/ 510 h 513"/>
              <a:gd name="T4" fmla="*/ 704 w 705"/>
              <a:gd name="T5" fmla="*/ 0 h 513"/>
              <a:gd name="T6" fmla="*/ 705 w 705"/>
              <a:gd name="T7" fmla="*/ 4 h 513"/>
              <a:gd name="T8" fmla="*/ 3 w 705"/>
              <a:gd name="T9" fmla="*/ 513 h 513"/>
              <a:gd name="T10" fmla="*/ 0 60000 65536"/>
              <a:gd name="T11" fmla="*/ 0 60000 65536"/>
              <a:gd name="T12" fmla="*/ 0 60000 65536"/>
              <a:gd name="T13" fmla="*/ 0 60000 65536"/>
              <a:gd name="T14" fmla="*/ 0 60000 65536"/>
              <a:gd name="T15" fmla="*/ 0 w 705"/>
              <a:gd name="T16" fmla="*/ 0 h 513"/>
              <a:gd name="T17" fmla="*/ 705 w 705"/>
              <a:gd name="T18" fmla="*/ 513 h 513"/>
            </a:gdLst>
            <a:ahLst/>
            <a:cxnLst>
              <a:cxn ang="T10">
                <a:pos x="T0" y="T1"/>
              </a:cxn>
              <a:cxn ang="T11">
                <a:pos x="T2" y="T3"/>
              </a:cxn>
              <a:cxn ang="T12">
                <a:pos x="T4" y="T5"/>
              </a:cxn>
              <a:cxn ang="T13">
                <a:pos x="T6" y="T7"/>
              </a:cxn>
              <a:cxn ang="T14">
                <a:pos x="T8" y="T9"/>
              </a:cxn>
            </a:cxnLst>
            <a:rect l="T15" t="T16" r="T17" b="T18"/>
            <a:pathLst>
              <a:path w="705" h="513">
                <a:moveTo>
                  <a:pt x="3" y="513"/>
                </a:moveTo>
                <a:lnTo>
                  <a:pt x="0" y="510"/>
                </a:lnTo>
                <a:lnTo>
                  <a:pt x="704" y="0"/>
                </a:lnTo>
                <a:lnTo>
                  <a:pt x="705" y="4"/>
                </a:lnTo>
                <a:lnTo>
                  <a:pt x="3" y="513"/>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29" name="Freeform 32"/>
          <p:cNvSpPr>
            <a:spLocks noChangeArrowheads="1"/>
          </p:cNvSpPr>
          <p:nvPr/>
        </p:nvSpPr>
        <p:spPr bwMode="auto">
          <a:xfrm>
            <a:off x="3318423" y="3530839"/>
            <a:ext cx="29446" cy="35336"/>
          </a:xfrm>
          <a:custGeom>
            <a:avLst/>
            <a:gdLst>
              <a:gd name="T0" fmla="*/ 1 w 14"/>
              <a:gd name="T1" fmla="*/ 5 h 15"/>
              <a:gd name="T2" fmla="*/ 9 w 14"/>
              <a:gd name="T3" fmla="*/ 1 h 15"/>
              <a:gd name="T4" fmla="*/ 13 w 14"/>
              <a:gd name="T5" fmla="*/ 10 h 15"/>
              <a:gd name="T6" fmla="*/ 5 w 14"/>
              <a:gd name="T7" fmla="*/ 13 h 15"/>
              <a:gd name="T8" fmla="*/ 1 w 14"/>
              <a:gd name="T9" fmla="*/ 5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 y="5"/>
                </a:moveTo>
                <a:cubicBezTo>
                  <a:pt x="2" y="2"/>
                  <a:pt x="6" y="0"/>
                  <a:pt x="9" y="1"/>
                </a:cubicBezTo>
                <a:cubicBezTo>
                  <a:pt x="12" y="3"/>
                  <a:pt x="14" y="6"/>
                  <a:pt x="13" y="10"/>
                </a:cubicBezTo>
                <a:cubicBezTo>
                  <a:pt x="11" y="13"/>
                  <a:pt x="8" y="15"/>
                  <a:pt x="5" y="13"/>
                </a:cubicBezTo>
                <a:cubicBezTo>
                  <a:pt x="1" y="12"/>
                  <a:pt x="0" y="9"/>
                  <a:pt x="1" y="5"/>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0" name="Freeform 33"/>
          <p:cNvSpPr>
            <a:spLocks noChangeArrowheads="1"/>
          </p:cNvSpPr>
          <p:nvPr/>
        </p:nvSpPr>
        <p:spPr bwMode="auto">
          <a:xfrm>
            <a:off x="4519846" y="2835899"/>
            <a:ext cx="306245" cy="1189644"/>
          </a:xfrm>
          <a:custGeom>
            <a:avLst/>
            <a:gdLst>
              <a:gd name="T0" fmla="*/ 4 w 216"/>
              <a:gd name="T1" fmla="*/ 842 h 842"/>
              <a:gd name="T2" fmla="*/ 0 w 216"/>
              <a:gd name="T3" fmla="*/ 842 h 842"/>
              <a:gd name="T4" fmla="*/ 211 w 216"/>
              <a:gd name="T5" fmla="*/ 0 h 842"/>
              <a:gd name="T6" fmla="*/ 216 w 216"/>
              <a:gd name="T7" fmla="*/ 0 h 842"/>
              <a:gd name="T8" fmla="*/ 4 w 216"/>
              <a:gd name="T9" fmla="*/ 842 h 842"/>
              <a:gd name="T10" fmla="*/ 0 60000 65536"/>
              <a:gd name="T11" fmla="*/ 0 60000 65536"/>
              <a:gd name="T12" fmla="*/ 0 60000 65536"/>
              <a:gd name="T13" fmla="*/ 0 60000 65536"/>
              <a:gd name="T14" fmla="*/ 0 60000 65536"/>
              <a:gd name="T15" fmla="*/ 0 w 216"/>
              <a:gd name="T16" fmla="*/ 0 h 842"/>
              <a:gd name="T17" fmla="*/ 216 w 216"/>
              <a:gd name="T18" fmla="*/ 842 h 842"/>
            </a:gdLst>
            <a:ahLst/>
            <a:cxnLst>
              <a:cxn ang="T10">
                <a:pos x="T0" y="T1"/>
              </a:cxn>
              <a:cxn ang="T11">
                <a:pos x="T2" y="T3"/>
              </a:cxn>
              <a:cxn ang="T12">
                <a:pos x="T4" y="T5"/>
              </a:cxn>
              <a:cxn ang="T13">
                <a:pos x="T6" y="T7"/>
              </a:cxn>
              <a:cxn ang="T14">
                <a:pos x="T8" y="T9"/>
              </a:cxn>
            </a:cxnLst>
            <a:rect l="T15" t="T16" r="T17" b="T18"/>
            <a:pathLst>
              <a:path w="216" h="842">
                <a:moveTo>
                  <a:pt x="4" y="842"/>
                </a:moveTo>
                <a:lnTo>
                  <a:pt x="0" y="842"/>
                </a:lnTo>
                <a:lnTo>
                  <a:pt x="211" y="0"/>
                </a:lnTo>
                <a:lnTo>
                  <a:pt x="216" y="0"/>
                </a:lnTo>
                <a:lnTo>
                  <a:pt x="4" y="842"/>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1" name="Freeform 34"/>
          <p:cNvSpPr>
            <a:spLocks noChangeArrowheads="1"/>
          </p:cNvSpPr>
          <p:nvPr/>
        </p:nvSpPr>
        <p:spPr bwMode="auto">
          <a:xfrm>
            <a:off x="4511993" y="3998059"/>
            <a:ext cx="29446" cy="29447"/>
          </a:xfrm>
          <a:custGeom>
            <a:avLst/>
            <a:gdLst>
              <a:gd name="T0" fmla="*/ 1 w 14"/>
              <a:gd name="T1" fmla="*/ 10 h 14"/>
              <a:gd name="T2" fmla="*/ 5 w 14"/>
              <a:gd name="T3" fmla="*/ 1 h 14"/>
              <a:gd name="T4" fmla="*/ 13 w 14"/>
              <a:gd name="T5" fmla="*/ 5 h 14"/>
              <a:gd name="T6" fmla="*/ 9 w 14"/>
              <a:gd name="T7" fmla="*/ 13 h 14"/>
              <a:gd name="T8" fmla="*/ 1 w 14"/>
              <a:gd name="T9" fmla="*/ 1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 y="10"/>
                </a:moveTo>
                <a:cubicBezTo>
                  <a:pt x="0" y="6"/>
                  <a:pt x="2" y="3"/>
                  <a:pt x="5" y="1"/>
                </a:cubicBezTo>
                <a:cubicBezTo>
                  <a:pt x="8" y="0"/>
                  <a:pt x="12" y="2"/>
                  <a:pt x="13" y="5"/>
                </a:cubicBezTo>
                <a:cubicBezTo>
                  <a:pt x="14" y="9"/>
                  <a:pt x="12" y="12"/>
                  <a:pt x="9" y="13"/>
                </a:cubicBezTo>
                <a:cubicBezTo>
                  <a:pt x="6" y="14"/>
                  <a:pt x="2" y="13"/>
                  <a:pt x="1" y="1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2" name="Freeform 35"/>
          <p:cNvSpPr>
            <a:spLocks noChangeArrowheads="1"/>
          </p:cNvSpPr>
          <p:nvPr/>
        </p:nvSpPr>
        <p:spPr bwMode="auto">
          <a:xfrm>
            <a:off x="4818238" y="2833936"/>
            <a:ext cx="543781" cy="1105230"/>
          </a:xfrm>
          <a:custGeom>
            <a:avLst/>
            <a:gdLst>
              <a:gd name="T0" fmla="*/ 380 w 384"/>
              <a:gd name="T1" fmla="*/ 783 h 783"/>
              <a:gd name="T2" fmla="*/ 0 w 384"/>
              <a:gd name="T3" fmla="*/ 4 h 783"/>
              <a:gd name="T4" fmla="*/ 5 w 384"/>
              <a:gd name="T5" fmla="*/ 0 h 783"/>
              <a:gd name="T6" fmla="*/ 384 w 384"/>
              <a:gd name="T7" fmla="*/ 782 h 783"/>
              <a:gd name="T8" fmla="*/ 380 w 384"/>
              <a:gd name="T9" fmla="*/ 783 h 783"/>
              <a:gd name="T10" fmla="*/ 0 60000 65536"/>
              <a:gd name="T11" fmla="*/ 0 60000 65536"/>
              <a:gd name="T12" fmla="*/ 0 60000 65536"/>
              <a:gd name="T13" fmla="*/ 0 60000 65536"/>
              <a:gd name="T14" fmla="*/ 0 60000 65536"/>
              <a:gd name="T15" fmla="*/ 0 w 384"/>
              <a:gd name="T16" fmla="*/ 0 h 783"/>
              <a:gd name="T17" fmla="*/ 384 w 384"/>
              <a:gd name="T18" fmla="*/ 783 h 783"/>
            </a:gdLst>
            <a:ahLst/>
            <a:cxnLst>
              <a:cxn ang="T10">
                <a:pos x="T0" y="T1"/>
              </a:cxn>
              <a:cxn ang="T11">
                <a:pos x="T2" y="T3"/>
              </a:cxn>
              <a:cxn ang="T12">
                <a:pos x="T4" y="T5"/>
              </a:cxn>
              <a:cxn ang="T13">
                <a:pos x="T6" y="T7"/>
              </a:cxn>
              <a:cxn ang="T14">
                <a:pos x="T8" y="T9"/>
              </a:cxn>
            </a:cxnLst>
            <a:rect l="T15" t="T16" r="T17" b="T18"/>
            <a:pathLst>
              <a:path w="384" h="783">
                <a:moveTo>
                  <a:pt x="380" y="783"/>
                </a:moveTo>
                <a:lnTo>
                  <a:pt x="0" y="4"/>
                </a:lnTo>
                <a:lnTo>
                  <a:pt x="5" y="0"/>
                </a:lnTo>
                <a:lnTo>
                  <a:pt x="384" y="782"/>
                </a:lnTo>
                <a:lnTo>
                  <a:pt x="380" y="783"/>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3" name="Freeform 36"/>
          <p:cNvSpPr>
            <a:spLocks noChangeArrowheads="1"/>
          </p:cNvSpPr>
          <p:nvPr/>
        </p:nvSpPr>
        <p:spPr bwMode="auto">
          <a:xfrm>
            <a:off x="5334535" y="3911682"/>
            <a:ext cx="35336" cy="31410"/>
          </a:xfrm>
          <a:custGeom>
            <a:avLst/>
            <a:gdLst>
              <a:gd name="T0" fmla="*/ 4 w 15"/>
              <a:gd name="T1" fmla="*/ 13 h 15"/>
              <a:gd name="T2" fmla="*/ 2 w 15"/>
              <a:gd name="T3" fmla="*/ 4 h 15"/>
              <a:gd name="T4" fmla="*/ 10 w 15"/>
              <a:gd name="T5" fmla="*/ 2 h 15"/>
              <a:gd name="T6" fmla="*/ 13 w 15"/>
              <a:gd name="T7" fmla="*/ 10 h 15"/>
              <a:gd name="T8" fmla="*/ 4 w 15"/>
              <a:gd name="T9" fmla="*/ 1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4" y="13"/>
                </a:moveTo>
                <a:cubicBezTo>
                  <a:pt x="1" y="11"/>
                  <a:pt x="0" y="7"/>
                  <a:pt x="2" y="4"/>
                </a:cubicBezTo>
                <a:cubicBezTo>
                  <a:pt x="4" y="1"/>
                  <a:pt x="7" y="0"/>
                  <a:pt x="10" y="2"/>
                </a:cubicBezTo>
                <a:cubicBezTo>
                  <a:pt x="13" y="4"/>
                  <a:pt x="15" y="7"/>
                  <a:pt x="13" y="10"/>
                </a:cubicBezTo>
                <a:cubicBezTo>
                  <a:pt x="11" y="13"/>
                  <a:pt x="7" y="15"/>
                  <a:pt x="4" y="1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4" name="Freeform 37"/>
          <p:cNvSpPr>
            <a:spLocks noChangeArrowheads="1"/>
          </p:cNvSpPr>
          <p:nvPr/>
        </p:nvSpPr>
        <p:spPr bwMode="auto">
          <a:xfrm>
            <a:off x="4820201" y="2833936"/>
            <a:ext cx="1556746" cy="496666"/>
          </a:xfrm>
          <a:custGeom>
            <a:avLst/>
            <a:gdLst>
              <a:gd name="T0" fmla="*/ 791 w 793"/>
              <a:gd name="T1" fmla="*/ 358 h 358"/>
              <a:gd name="T2" fmla="*/ 0 w 793"/>
              <a:gd name="T3" fmla="*/ 4 h 358"/>
              <a:gd name="T4" fmla="*/ 1 w 793"/>
              <a:gd name="T5" fmla="*/ 0 h 358"/>
              <a:gd name="T6" fmla="*/ 793 w 793"/>
              <a:gd name="T7" fmla="*/ 353 h 358"/>
              <a:gd name="T8" fmla="*/ 791 w 793"/>
              <a:gd name="T9" fmla="*/ 358 h 358"/>
              <a:gd name="T10" fmla="*/ 0 60000 65536"/>
              <a:gd name="T11" fmla="*/ 0 60000 65536"/>
              <a:gd name="T12" fmla="*/ 0 60000 65536"/>
              <a:gd name="T13" fmla="*/ 0 60000 65536"/>
              <a:gd name="T14" fmla="*/ 0 60000 65536"/>
              <a:gd name="T15" fmla="*/ 0 w 793"/>
              <a:gd name="T16" fmla="*/ 0 h 358"/>
              <a:gd name="T17" fmla="*/ 793 w 793"/>
              <a:gd name="T18" fmla="*/ 358 h 358"/>
            </a:gdLst>
            <a:ahLst/>
            <a:cxnLst>
              <a:cxn ang="T10">
                <a:pos x="T0" y="T1"/>
              </a:cxn>
              <a:cxn ang="T11">
                <a:pos x="T2" y="T3"/>
              </a:cxn>
              <a:cxn ang="T12">
                <a:pos x="T4" y="T5"/>
              </a:cxn>
              <a:cxn ang="T13">
                <a:pos x="T6" y="T7"/>
              </a:cxn>
              <a:cxn ang="T14">
                <a:pos x="T8" y="T9"/>
              </a:cxn>
            </a:cxnLst>
            <a:rect l="T15" t="T16" r="T17" b="T18"/>
            <a:pathLst>
              <a:path w="793" h="358">
                <a:moveTo>
                  <a:pt x="791" y="358"/>
                </a:moveTo>
                <a:lnTo>
                  <a:pt x="0" y="4"/>
                </a:lnTo>
                <a:lnTo>
                  <a:pt x="1" y="0"/>
                </a:lnTo>
                <a:lnTo>
                  <a:pt x="793" y="353"/>
                </a:lnTo>
                <a:lnTo>
                  <a:pt x="791" y="358"/>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5" name="Freeform 38"/>
          <p:cNvSpPr>
            <a:spLocks noChangeArrowheads="1"/>
          </p:cNvSpPr>
          <p:nvPr/>
        </p:nvSpPr>
        <p:spPr bwMode="auto">
          <a:xfrm>
            <a:off x="6371057" y="3316861"/>
            <a:ext cx="31410" cy="29446"/>
          </a:xfrm>
          <a:custGeom>
            <a:avLst/>
            <a:gdLst>
              <a:gd name="T0" fmla="*/ 8 w 13"/>
              <a:gd name="T1" fmla="*/ 13 h 13"/>
              <a:gd name="T2" fmla="*/ 0 w 13"/>
              <a:gd name="T3" fmla="*/ 8 h 13"/>
              <a:gd name="T4" fmla="*/ 5 w 13"/>
              <a:gd name="T5" fmla="*/ 0 h 13"/>
              <a:gd name="T6" fmla="*/ 13 w 13"/>
              <a:gd name="T7" fmla="*/ 5 h 13"/>
              <a:gd name="T8" fmla="*/ 8 w 13"/>
              <a:gd name="T9" fmla="*/ 13 h 13"/>
              <a:gd name="T10" fmla="*/ 0 60000 65536"/>
              <a:gd name="T11" fmla="*/ 0 60000 65536"/>
              <a:gd name="T12" fmla="*/ 0 60000 65536"/>
              <a:gd name="T13" fmla="*/ 0 60000 65536"/>
              <a:gd name="T14" fmla="*/ 0 60000 65536"/>
              <a:gd name="T15" fmla="*/ 0 w 13"/>
              <a:gd name="T16" fmla="*/ 0 h 13"/>
              <a:gd name="T17" fmla="*/ 13 w 13"/>
              <a:gd name="T18" fmla="*/ 13 h 13"/>
            </a:gdLst>
            <a:ahLst/>
            <a:cxnLst>
              <a:cxn ang="T10">
                <a:pos x="T0" y="T1"/>
              </a:cxn>
              <a:cxn ang="T11">
                <a:pos x="T2" y="T3"/>
              </a:cxn>
              <a:cxn ang="T12">
                <a:pos x="T4" y="T5"/>
              </a:cxn>
              <a:cxn ang="T13">
                <a:pos x="T6" y="T7"/>
              </a:cxn>
              <a:cxn ang="T14">
                <a:pos x="T8" y="T9"/>
              </a:cxn>
            </a:cxnLst>
            <a:rect l="T15" t="T16" r="T17" b="T18"/>
            <a:pathLst>
              <a:path w="13" h="13">
                <a:moveTo>
                  <a:pt x="8" y="13"/>
                </a:moveTo>
                <a:cubicBezTo>
                  <a:pt x="4" y="13"/>
                  <a:pt x="1" y="11"/>
                  <a:pt x="0" y="8"/>
                </a:cubicBezTo>
                <a:cubicBezTo>
                  <a:pt x="0" y="4"/>
                  <a:pt x="2" y="1"/>
                  <a:pt x="5" y="0"/>
                </a:cubicBezTo>
                <a:cubicBezTo>
                  <a:pt x="9" y="0"/>
                  <a:pt x="12" y="2"/>
                  <a:pt x="13" y="5"/>
                </a:cubicBezTo>
                <a:cubicBezTo>
                  <a:pt x="13" y="9"/>
                  <a:pt x="11" y="12"/>
                  <a:pt x="8" y="13"/>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6" name="Freeform 39"/>
          <p:cNvSpPr>
            <a:spLocks noChangeArrowheads="1"/>
          </p:cNvSpPr>
          <p:nvPr/>
        </p:nvSpPr>
        <p:spPr bwMode="auto">
          <a:xfrm>
            <a:off x="4820201" y="2498244"/>
            <a:ext cx="1645085" cy="341581"/>
          </a:xfrm>
          <a:custGeom>
            <a:avLst/>
            <a:gdLst>
              <a:gd name="T0" fmla="*/ 1 w 835"/>
              <a:gd name="T1" fmla="*/ 243 h 243"/>
              <a:gd name="T2" fmla="*/ 0 w 835"/>
              <a:gd name="T3" fmla="*/ 239 h 243"/>
              <a:gd name="T4" fmla="*/ 833 w 835"/>
              <a:gd name="T5" fmla="*/ 0 h 243"/>
              <a:gd name="T6" fmla="*/ 835 w 835"/>
              <a:gd name="T7" fmla="*/ 5 h 243"/>
              <a:gd name="T8" fmla="*/ 1 w 835"/>
              <a:gd name="T9" fmla="*/ 243 h 243"/>
              <a:gd name="T10" fmla="*/ 0 60000 65536"/>
              <a:gd name="T11" fmla="*/ 0 60000 65536"/>
              <a:gd name="T12" fmla="*/ 0 60000 65536"/>
              <a:gd name="T13" fmla="*/ 0 60000 65536"/>
              <a:gd name="T14" fmla="*/ 0 60000 65536"/>
              <a:gd name="T15" fmla="*/ 0 w 835"/>
              <a:gd name="T16" fmla="*/ 0 h 243"/>
              <a:gd name="T17" fmla="*/ 835 w 835"/>
              <a:gd name="T18" fmla="*/ 243 h 243"/>
            </a:gdLst>
            <a:ahLst/>
            <a:cxnLst>
              <a:cxn ang="T10">
                <a:pos x="T0" y="T1"/>
              </a:cxn>
              <a:cxn ang="T11">
                <a:pos x="T2" y="T3"/>
              </a:cxn>
              <a:cxn ang="T12">
                <a:pos x="T4" y="T5"/>
              </a:cxn>
              <a:cxn ang="T13">
                <a:pos x="T6" y="T7"/>
              </a:cxn>
              <a:cxn ang="T14">
                <a:pos x="T8" y="T9"/>
              </a:cxn>
            </a:cxnLst>
            <a:rect l="T15" t="T16" r="T17" b="T18"/>
            <a:pathLst>
              <a:path w="835" h="243">
                <a:moveTo>
                  <a:pt x="1" y="243"/>
                </a:moveTo>
                <a:lnTo>
                  <a:pt x="0" y="239"/>
                </a:lnTo>
                <a:lnTo>
                  <a:pt x="833" y="0"/>
                </a:lnTo>
                <a:lnTo>
                  <a:pt x="835" y="5"/>
                </a:lnTo>
                <a:lnTo>
                  <a:pt x="1" y="243"/>
                </a:lnTo>
                <a:close/>
              </a:path>
            </a:pathLst>
          </a:custGeom>
          <a:solidFill>
            <a:srgbClr val="595959">
              <a:alpha val="10196"/>
            </a:srgbClr>
          </a:solidFill>
          <a:ln>
            <a:solidFill>
              <a:srgbClr val="F2F2F2">
                <a:alpha val="30196"/>
              </a:srgbClr>
            </a:solid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7" name="Freeform 40"/>
          <p:cNvSpPr>
            <a:spLocks noChangeArrowheads="1"/>
          </p:cNvSpPr>
          <p:nvPr/>
        </p:nvSpPr>
        <p:spPr bwMode="auto">
          <a:xfrm>
            <a:off x="6451545" y="2486466"/>
            <a:ext cx="29446" cy="31410"/>
          </a:xfrm>
          <a:custGeom>
            <a:avLst/>
            <a:gdLst>
              <a:gd name="T0" fmla="*/ 12 w 14"/>
              <a:gd name="T1" fmla="*/ 11 h 14"/>
              <a:gd name="T2" fmla="*/ 3 w 14"/>
              <a:gd name="T3" fmla="*/ 12 h 14"/>
              <a:gd name="T4" fmla="*/ 3 w 14"/>
              <a:gd name="T5" fmla="*/ 3 h 14"/>
              <a:gd name="T6" fmla="*/ 11 w 14"/>
              <a:gd name="T7" fmla="*/ 2 h 14"/>
              <a:gd name="T8" fmla="*/ 12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10" y="14"/>
                  <a:pt x="6" y="14"/>
                  <a:pt x="3" y="12"/>
                </a:cubicBezTo>
                <a:cubicBezTo>
                  <a:pt x="1" y="10"/>
                  <a:pt x="0" y="6"/>
                  <a:pt x="3" y="3"/>
                </a:cubicBezTo>
                <a:cubicBezTo>
                  <a:pt x="5" y="0"/>
                  <a:pt x="9" y="0"/>
                  <a:pt x="11" y="2"/>
                </a:cubicBezTo>
                <a:cubicBezTo>
                  <a:pt x="14" y="5"/>
                  <a:pt x="14" y="9"/>
                  <a:pt x="12" y="1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sz="1600">
              <a:solidFill>
                <a:srgbClr val="000000"/>
              </a:solidFill>
              <a:sym typeface="宋体" pitchFamily="2" charset="-122"/>
            </a:endParaRPr>
          </a:p>
        </p:txBody>
      </p:sp>
      <p:sp>
        <p:nvSpPr>
          <p:cNvPr id="38" name="Freeform 43"/>
          <p:cNvSpPr>
            <a:spLocks noChangeArrowheads="1"/>
          </p:cNvSpPr>
          <p:nvPr/>
        </p:nvSpPr>
        <p:spPr bwMode="auto">
          <a:xfrm>
            <a:off x="2631335" y="2576769"/>
            <a:ext cx="353360" cy="316061"/>
          </a:xfrm>
          <a:custGeom>
            <a:avLst/>
            <a:gdLst>
              <a:gd name="T0" fmla="*/ 80 w 161"/>
              <a:gd name="T1" fmla="*/ 31 h 144"/>
              <a:gd name="T2" fmla="*/ 40 w 161"/>
              <a:gd name="T3" fmla="*/ 1 h 144"/>
              <a:gd name="T4" fmla="*/ 3 w 161"/>
              <a:gd name="T5" fmla="*/ 50 h 144"/>
              <a:gd name="T6" fmla="*/ 79 w 161"/>
              <a:gd name="T7" fmla="*/ 144 h 144"/>
              <a:gd name="T8" fmla="*/ 158 w 161"/>
              <a:gd name="T9" fmla="*/ 51 h 144"/>
              <a:gd name="T10" fmla="*/ 121 w 161"/>
              <a:gd name="T11" fmla="*/ 2 h 144"/>
              <a:gd name="T12" fmla="*/ 80 w 161"/>
              <a:gd name="T13" fmla="*/ 31 h 144"/>
              <a:gd name="T14" fmla="*/ 0 60000 65536"/>
              <a:gd name="T15" fmla="*/ 0 60000 65536"/>
              <a:gd name="T16" fmla="*/ 0 60000 65536"/>
              <a:gd name="T17" fmla="*/ 0 60000 65536"/>
              <a:gd name="T18" fmla="*/ 0 60000 65536"/>
              <a:gd name="T19" fmla="*/ 0 60000 65536"/>
              <a:gd name="T20" fmla="*/ 0 60000 65536"/>
              <a:gd name="T21" fmla="*/ 0 w 161"/>
              <a:gd name="T22" fmla="*/ 0 h 144"/>
              <a:gd name="T23" fmla="*/ 161 w 161"/>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39" name="Freeform 46"/>
          <p:cNvSpPr>
            <a:spLocks noEditPoints="1" noChangeArrowheads="1"/>
          </p:cNvSpPr>
          <p:nvPr/>
        </p:nvSpPr>
        <p:spPr bwMode="auto">
          <a:xfrm>
            <a:off x="3314497" y="1563804"/>
            <a:ext cx="206126" cy="361212"/>
          </a:xfrm>
          <a:custGeom>
            <a:avLst/>
            <a:gdLst>
              <a:gd name="T0" fmla="*/ 83 w 94"/>
              <a:gd name="T1" fmla="*/ 0 h 165"/>
              <a:gd name="T2" fmla="*/ 10 w 94"/>
              <a:gd name="T3" fmla="*/ 0 h 165"/>
              <a:gd name="T4" fmla="*/ 0 w 94"/>
              <a:gd name="T5" fmla="*/ 11 h 165"/>
              <a:gd name="T6" fmla="*/ 0 w 94"/>
              <a:gd name="T7" fmla="*/ 154 h 165"/>
              <a:gd name="T8" fmla="*/ 10 w 94"/>
              <a:gd name="T9" fmla="*/ 165 h 165"/>
              <a:gd name="T10" fmla="*/ 83 w 94"/>
              <a:gd name="T11" fmla="*/ 165 h 165"/>
              <a:gd name="T12" fmla="*/ 94 w 94"/>
              <a:gd name="T13" fmla="*/ 154 h 165"/>
              <a:gd name="T14" fmla="*/ 94 w 94"/>
              <a:gd name="T15" fmla="*/ 11 h 165"/>
              <a:gd name="T16" fmla="*/ 83 w 94"/>
              <a:gd name="T17" fmla="*/ 0 h 165"/>
              <a:gd name="T18" fmla="*/ 32 w 94"/>
              <a:gd name="T19" fmla="*/ 12 h 165"/>
              <a:gd name="T20" fmla="*/ 62 w 94"/>
              <a:gd name="T21" fmla="*/ 12 h 165"/>
              <a:gd name="T22" fmla="*/ 62 w 94"/>
              <a:gd name="T23" fmla="*/ 16 h 165"/>
              <a:gd name="T24" fmla="*/ 32 w 94"/>
              <a:gd name="T25" fmla="*/ 16 h 165"/>
              <a:gd name="T26" fmla="*/ 32 w 94"/>
              <a:gd name="T27" fmla="*/ 12 h 165"/>
              <a:gd name="T28" fmla="*/ 47 w 94"/>
              <a:gd name="T29" fmla="*/ 158 h 165"/>
              <a:gd name="T30" fmla="*/ 41 w 94"/>
              <a:gd name="T31" fmla="*/ 152 h 165"/>
              <a:gd name="T32" fmla="*/ 47 w 94"/>
              <a:gd name="T33" fmla="*/ 147 h 165"/>
              <a:gd name="T34" fmla="*/ 53 w 94"/>
              <a:gd name="T35" fmla="*/ 152 h 165"/>
              <a:gd name="T36" fmla="*/ 47 w 94"/>
              <a:gd name="T37" fmla="*/ 158 h 165"/>
              <a:gd name="T38" fmla="*/ 87 w 94"/>
              <a:gd name="T39" fmla="*/ 138 h 165"/>
              <a:gd name="T40" fmla="*/ 7 w 94"/>
              <a:gd name="T41" fmla="*/ 138 h 165"/>
              <a:gd name="T42" fmla="*/ 7 w 94"/>
              <a:gd name="T43" fmla="*/ 26 h 165"/>
              <a:gd name="T44" fmla="*/ 87 w 94"/>
              <a:gd name="T45" fmla="*/ 26 h 165"/>
              <a:gd name="T46" fmla="*/ 87 w 94"/>
              <a:gd name="T47" fmla="*/ 138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4"/>
              <a:gd name="T73" fmla="*/ 0 h 165"/>
              <a:gd name="T74" fmla="*/ 94 w 94"/>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0" name="Freeform 47"/>
          <p:cNvSpPr>
            <a:spLocks noChangeArrowheads="1"/>
          </p:cNvSpPr>
          <p:nvPr/>
        </p:nvSpPr>
        <p:spPr bwMode="auto">
          <a:xfrm>
            <a:off x="4331387" y="4257190"/>
            <a:ext cx="241462" cy="54967"/>
          </a:xfrm>
          <a:custGeom>
            <a:avLst/>
            <a:gdLst>
              <a:gd name="T0" fmla="*/ 98 w 110"/>
              <a:gd name="T1" fmla="*/ 0 h 25"/>
              <a:gd name="T2" fmla="*/ 11 w 110"/>
              <a:gd name="T3" fmla="*/ 0 h 25"/>
              <a:gd name="T4" fmla="*/ 0 w 110"/>
              <a:gd name="T5" fmla="*/ 12 h 25"/>
              <a:gd name="T6" fmla="*/ 0 w 110"/>
              <a:gd name="T7" fmla="*/ 25 h 25"/>
              <a:gd name="T8" fmla="*/ 110 w 110"/>
              <a:gd name="T9" fmla="*/ 25 h 25"/>
              <a:gd name="T10" fmla="*/ 110 w 110"/>
              <a:gd name="T11" fmla="*/ 12 h 25"/>
              <a:gd name="T12" fmla="*/ 98 w 110"/>
              <a:gd name="T13" fmla="*/ 0 h 25"/>
              <a:gd name="T14" fmla="*/ 0 60000 65536"/>
              <a:gd name="T15" fmla="*/ 0 60000 65536"/>
              <a:gd name="T16" fmla="*/ 0 60000 65536"/>
              <a:gd name="T17" fmla="*/ 0 60000 65536"/>
              <a:gd name="T18" fmla="*/ 0 60000 65536"/>
              <a:gd name="T19" fmla="*/ 0 60000 65536"/>
              <a:gd name="T20" fmla="*/ 0 60000 65536"/>
              <a:gd name="T21" fmla="*/ 0 w 110"/>
              <a:gd name="T22" fmla="*/ 0 h 25"/>
              <a:gd name="T23" fmla="*/ 110 w 110"/>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5">
                <a:moveTo>
                  <a:pt x="98" y="0"/>
                </a:moveTo>
                <a:cubicBezTo>
                  <a:pt x="11" y="0"/>
                  <a:pt x="11" y="0"/>
                  <a:pt x="11" y="0"/>
                </a:cubicBezTo>
                <a:cubicBezTo>
                  <a:pt x="5" y="0"/>
                  <a:pt x="0" y="5"/>
                  <a:pt x="0" y="12"/>
                </a:cubicBezTo>
                <a:cubicBezTo>
                  <a:pt x="0" y="25"/>
                  <a:pt x="0" y="25"/>
                  <a:pt x="0" y="25"/>
                </a:cubicBezTo>
                <a:cubicBezTo>
                  <a:pt x="110" y="25"/>
                  <a:pt x="110" y="25"/>
                  <a:pt x="110" y="25"/>
                </a:cubicBezTo>
                <a:cubicBezTo>
                  <a:pt x="110" y="12"/>
                  <a:pt x="110" y="12"/>
                  <a:pt x="110" y="12"/>
                </a:cubicBezTo>
                <a:cubicBezTo>
                  <a:pt x="110" y="5"/>
                  <a:pt x="105" y="0"/>
                  <a:pt x="98" y="0"/>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1" name="Rectangle 48"/>
          <p:cNvSpPr>
            <a:spLocks noChangeArrowheads="1"/>
          </p:cNvSpPr>
          <p:nvPr/>
        </p:nvSpPr>
        <p:spPr bwMode="auto">
          <a:xfrm>
            <a:off x="4329423" y="4320009"/>
            <a:ext cx="96193" cy="19631"/>
          </a:xfrm>
          <a:prstGeom prst="rect">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2" name="Oval 49"/>
          <p:cNvSpPr>
            <a:spLocks noChangeArrowheads="1"/>
          </p:cNvSpPr>
          <p:nvPr/>
        </p:nvSpPr>
        <p:spPr bwMode="auto">
          <a:xfrm>
            <a:off x="4433469" y="4198296"/>
            <a:ext cx="51041" cy="51041"/>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3" name="Oval 50"/>
          <p:cNvSpPr>
            <a:spLocks noChangeArrowheads="1"/>
          </p:cNvSpPr>
          <p:nvPr/>
        </p:nvSpPr>
        <p:spPr bwMode="auto">
          <a:xfrm>
            <a:off x="4511993" y="4198296"/>
            <a:ext cx="49077" cy="51041"/>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4" name="Oval 51"/>
          <p:cNvSpPr>
            <a:spLocks noChangeArrowheads="1"/>
          </p:cNvSpPr>
          <p:nvPr/>
        </p:nvSpPr>
        <p:spPr bwMode="auto">
          <a:xfrm>
            <a:off x="4488436" y="4210075"/>
            <a:ext cx="23557" cy="23557"/>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5" name="Freeform 52"/>
          <p:cNvSpPr>
            <a:spLocks noChangeArrowheads="1"/>
          </p:cNvSpPr>
          <p:nvPr/>
        </p:nvSpPr>
        <p:spPr bwMode="auto">
          <a:xfrm>
            <a:off x="4294087" y="4359271"/>
            <a:ext cx="166865" cy="204163"/>
          </a:xfrm>
          <a:custGeom>
            <a:avLst/>
            <a:gdLst>
              <a:gd name="T0" fmla="*/ 63 w 76"/>
              <a:gd name="T1" fmla="*/ 46 h 93"/>
              <a:gd name="T2" fmla="*/ 38 w 76"/>
              <a:gd name="T3" fmla="*/ 93 h 93"/>
              <a:gd name="T4" fmla="*/ 13 w 76"/>
              <a:gd name="T5" fmla="*/ 46 h 93"/>
              <a:gd name="T6" fmla="*/ 38 w 76"/>
              <a:gd name="T7" fmla="*/ 0 h 93"/>
              <a:gd name="T8" fmla="*/ 63 w 76"/>
              <a:gd name="T9" fmla="*/ 46 h 93"/>
              <a:gd name="T10" fmla="*/ 0 60000 65536"/>
              <a:gd name="T11" fmla="*/ 0 60000 65536"/>
              <a:gd name="T12" fmla="*/ 0 60000 65536"/>
              <a:gd name="T13" fmla="*/ 0 60000 65536"/>
              <a:gd name="T14" fmla="*/ 0 60000 65536"/>
              <a:gd name="T15" fmla="*/ 0 w 76"/>
              <a:gd name="T16" fmla="*/ 0 h 93"/>
              <a:gd name="T17" fmla="*/ 76 w 76"/>
              <a:gd name="T18" fmla="*/ 93 h 93"/>
            </a:gdLst>
            <a:ahLst/>
            <a:cxnLst>
              <a:cxn ang="T10">
                <a:pos x="T0" y="T1"/>
              </a:cxn>
              <a:cxn ang="T11">
                <a:pos x="T2" y="T3"/>
              </a:cxn>
              <a:cxn ang="T12">
                <a:pos x="T4" y="T5"/>
              </a:cxn>
              <a:cxn ang="T13">
                <a:pos x="T6" y="T7"/>
              </a:cxn>
              <a:cxn ang="T14">
                <a:pos x="T8" y="T9"/>
              </a:cxn>
            </a:cxnLst>
            <a:rect l="T15" t="T16" r="T17" b="T18"/>
            <a:pathLst>
              <a:path w="76" h="93">
                <a:moveTo>
                  <a:pt x="63" y="46"/>
                </a:moveTo>
                <a:cubicBezTo>
                  <a:pt x="76" y="72"/>
                  <a:pt x="65" y="93"/>
                  <a:pt x="38" y="93"/>
                </a:cubicBezTo>
                <a:cubicBezTo>
                  <a:pt x="11" y="93"/>
                  <a:pt x="0" y="72"/>
                  <a:pt x="13" y="46"/>
                </a:cubicBezTo>
                <a:cubicBezTo>
                  <a:pt x="26" y="21"/>
                  <a:pt x="37" y="0"/>
                  <a:pt x="38" y="0"/>
                </a:cubicBezTo>
                <a:cubicBezTo>
                  <a:pt x="39" y="0"/>
                  <a:pt x="50" y="21"/>
                  <a:pt x="63" y="46"/>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6" name="Freeform 53"/>
          <p:cNvSpPr>
            <a:spLocks noChangeArrowheads="1"/>
          </p:cNvSpPr>
          <p:nvPr/>
        </p:nvSpPr>
        <p:spPr bwMode="auto">
          <a:xfrm>
            <a:off x="5362019" y="4098178"/>
            <a:ext cx="268947" cy="180606"/>
          </a:xfrm>
          <a:custGeom>
            <a:avLst/>
            <a:gdLst>
              <a:gd name="T0" fmla="*/ 116 w 123"/>
              <a:gd name="T1" fmla="*/ 26 h 82"/>
              <a:gd name="T2" fmla="*/ 22 w 123"/>
              <a:gd name="T3" fmla="*/ 26 h 82"/>
              <a:gd name="T4" fmla="*/ 3 w 123"/>
              <a:gd name="T5" fmla="*/ 82 h 82"/>
              <a:gd name="T6" fmla="*/ 18 w 123"/>
              <a:gd name="T7" fmla="*/ 53 h 82"/>
              <a:gd name="T8" fmla="*/ 94 w 123"/>
              <a:gd name="T9" fmla="*/ 48 h 82"/>
              <a:gd name="T10" fmla="*/ 86 w 123"/>
              <a:gd name="T11" fmla="*/ 56 h 82"/>
              <a:gd name="T12" fmla="*/ 123 w 123"/>
              <a:gd name="T13" fmla="*/ 56 h 82"/>
              <a:gd name="T14" fmla="*/ 123 w 123"/>
              <a:gd name="T15" fmla="*/ 18 h 82"/>
              <a:gd name="T16" fmla="*/ 116 w 123"/>
              <a:gd name="T17" fmla="*/ 26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82"/>
              <a:gd name="T29" fmla="*/ 123 w 123"/>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82">
                <a:moveTo>
                  <a:pt x="116" y="26"/>
                </a:moveTo>
                <a:cubicBezTo>
                  <a:pt x="90" y="0"/>
                  <a:pt x="48" y="0"/>
                  <a:pt x="22" y="26"/>
                </a:cubicBezTo>
                <a:cubicBezTo>
                  <a:pt x="7" y="41"/>
                  <a:pt x="0" y="62"/>
                  <a:pt x="3" y="82"/>
                </a:cubicBezTo>
                <a:cubicBezTo>
                  <a:pt x="5" y="71"/>
                  <a:pt x="10" y="61"/>
                  <a:pt x="18" y="53"/>
                </a:cubicBezTo>
                <a:cubicBezTo>
                  <a:pt x="39" y="33"/>
                  <a:pt x="71" y="31"/>
                  <a:pt x="94" y="48"/>
                </a:cubicBezTo>
                <a:cubicBezTo>
                  <a:pt x="86" y="56"/>
                  <a:pt x="86" y="56"/>
                  <a:pt x="86" y="56"/>
                </a:cubicBezTo>
                <a:cubicBezTo>
                  <a:pt x="123" y="56"/>
                  <a:pt x="123" y="56"/>
                  <a:pt x="123" y="56"/>
                </a:cubicBezTo>
                <a:cubicBezTo>
                  <a:pt x="123" y="18"/>
                  <a:pt x="123" y="18"/>
                  <a:pt x="123" y="18"/>
                </a:cubicBezTo>
                <a:lnTo>
                  <a:pt x="116" y="26"/>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7" name="Freeform 54"/>
          <p:cNvSpPr>
            <a:spLocks noChangeArrowheads="1"/>
          </p:cNvSpPr>
          <p:nvPr/>
        </p:nvSpPr>
        <p:spPr bwMode="auto">
          <a:xfrm>
            <a:off x="5391466" y="4241485"/>
            <a:ext cx="268945" cy="178644"/>
          </a:xfrm>
          <a:custGeom>
            <a:avLst/>
            <a:gdLst>
              <a:gd name="T0" fmla="*/ 8 w 123"/>
              <a:gd name="T1" fmla="*/ 55 h 81"/>
              <a:gd name="T2" fmla="*/ 102 w 123"/>
              <a:gd name="T3" fmla="*/ 55 h 81"/>
              <a:gd name="T4" fmla="*/ 121 w 123"/>
              <a:gd name="T5" fmla="*/ 0 h 81"/>
              <a:gd name="T6" fmla="*/ 105 w 123"/>
              <a:gd name="T7" fmla="*/ 28 h 81"/>
              <a:gd name="T8" fmla="*/ 30 w 123"/>
              <a:gd name="T9" fmla="*/ 33 h 81"/>
              <a:gd name="T10" fmla="*/ 38 w 123"/>
              <a:gd name="T11" fmla="*/ 25 h 81"/>
              <a:gd name="T12" fmla="*/ 0 w 123"/>
              <a:gd name="T13" fmla="*/ 25 h 81"/>
              <a:gd name="T14" fmla="*/ 0 w 123"/>
              <a:gd name="T15" fmla="*/ 63 h 81"/>
              <a:gd name="T16" fmla="*/ 8 w 123"/>
              <a:gd name="T17" fmla="*/ 55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81"/>
              <a:gd name="T29" fmla="*/ 123 w 123"/>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81">
                <a:moveTo>
                  <a:pt x="8" y="55"/>
                </a:moveTo>
                <a:cubicBezTo>
                  <a:pt x="34" y="81"/>
                  <a:pt x="76" y="81"/>
                  <a:pt x="102" y="55"/>
                </a:cubicBezTo>
                <a:cubicBezTo>
                  <a:pt x="117" y="40"/>
                  <a:pt x="123" y="19"/>
                  <a:pt x="121" y="0"/>
                </a:cubicBezTo>
                <a:cubicBezTo>
                  <a:pt x="118" y="10"/>
                  <a:pt x="113" y="20"/>
                  <a:pt x="105" y="28"/>
                </a:cubicBezTo>
                <a:cubicBezTo>
                  <a:pt x="85" y="48"/>
                  <a:pt x="52" y="50"/>
                  <a:pt x="30" y="33"/>
                </a:cubicBezTo>
                <a:cubicBezTo>
                  <a:pt x="38" y="25"/>
                  <a:pt x="38" y="25"/>
                  <a:pt x="38" y="25"/>
                </a:cubicBezTo>
                <a:cubicBezTo>
                  <a:pt x="0" y="25"/>
                  <a:pt x="0" y="25"/>
                  <a:pt x="0" y="25"/>
                </a:cubicBezTo>
                <a:cubicBezTo>
                  <a:pt x="0" y="63"/>
                  <a:pt x="0" y="63"/>
                  <a:pt x="0" y="63"/>
                </a:cubicBezTo>
                <a:lnTo>
                  <a:pt x="8" y="55"/>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8" name="Freeform 55"/>
          <p:cNvSpPr>
            <a:spLocks noChangeArrowheads="1"/>
          </p:cNvSpPr>
          <p:nvPr/>
        </p:nvSpPr>
        <p:spPr bwMode="auto">
          <a:xfrm>
            <a:off x="6708711" y="3312935"/>
            <a:ext cx="80488" cy="88339"/>
          </a:xfrm>
          <a:custGeom>
            <a:avLst/>
            <a:gdLst>
              <a:gd name="T0" fmla="*/ 18 w 37"/>
              <a:gd name="T1" fmla="*/ 14 h 40"/>
              <a:gd name="T2" fmla="*/ 2 w 37"/>
              <a:gd name="T3" fmla="*/ 34 h 40"/>
              <a:gd name="T4" fmla="*/ 37 w 37"/>
              <a:gd name="T5" fmla="*/ 0 h 40"/>
              <a:gd name="T6" fmla="*/ 24 w 37"/>
              <a:gd name="T7" fmla="*/ 28 h 40"/>
              <a:gd name="T8" fmla="*/ 4 w 37"/>
              <a:gd name="T9" fmla="*/ 34 h 40"/>
              <a:gd name="T10" fmla="*/ 18 w 37"/>
              <a:gd name="T11" fmla="*/ 14 h 40"/>
              <a:gd name="T12" fmla="*/ 0 60000 65536"/>
              <a:gd name="T13" fmla="*/ 0 60000 65536"/>
              <a:gd name="T14" fmla="*/ 0 60000 65536"/>
              <a:gd name="T15" fmla="*/ 0 60000 65536"/>
              <a:gd name="T16" fmla="*/ 0 60000 65536"/>
              <a:gd name="T17" fmla="*/ 0 60000 65536"/>
              <a:gd name="T18" fmla="*/ 0 w 37"/>
              <a:gd name="T19" fmla="*/ 0 h 40"/>
              <a:gd name="T20" fmla="*/ 37 w 37"/>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7" h="40">
                <a:moveTo>
                  <a:pt x="18" y="14"/>
                </a:moveTo>
                <a:cubicBezTo>
                  <a:pt x="11" y="18"/>
                  <a:pt x="5" y="27"/>
                  <a:pt x="2" y="34"/>
                </a:cubicBezTo>
                <a:cubicBezTo>
                  <a:pt x="0" y="21"/>
                  <a:pt x="6" y="10"/>
                  <a:pt x="37" y="0"/>
                </a:cubicBezTo>
                <a:cubicBezTo>
                  <a:pt x="24" y="9"/>
                  <a:pt x="32" y="17"/>
                  <a:pt x="24" y="28"/>
                </a:cubicBezTo>
                <a:cubicBezTo>
                  <a:pt x="15" y="40"/>
                  <a:pt x="4" y="34"/>
                  <a:pt x="4" y="34"/>
                </a:cubicBezTo>
                <a:cubicBezTo>
                  <a:pt x="6" y="28"/>
                  <a:pt x="12" y="21"/>
                  <a:pt x="18" y="1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49" name="Freeform 56"/>
          <p:cNvSpPr>
            <a:spLocks noEditPoints="1" noChangeArrowheads="1"/>
          </p:cNvSpPr>
          <p:nvPr/>
        </p:nvSpPr>
        <p:spPr bwMode="auto">
          <a:xfrm>
            <a:off x="6581110" y="3395385"/>
            <a:ext cx="263057" cy="221831"/>
          </a:xfrm>
          <a:custGeom>
            <a:avLst/>
            <a:gdLst>
              <a:gd name="T0" fmla="*/ 84 w 120"/>
              <a:gd name="T1" fmla="*/ 0 h 101"/>
              <a:gd name="T2" fmla="*/ 60 w 120"/>
              <a:gd name="T3" fmla="*/ 5 h 101"/>
              <a:gd name="T4" fmla="*/ 37 w 120"/>
              <a:gd name="T5" fmla="*/ 0 h 101"/>
              <a:gd name="T6" fmla="*/ 0 w 120"/>
              <a:gd name="T7" fmla="*/ 50 h 101"/>
              <a:gd name="T8" fmla="*/ 50 w 120"/>
              <a:gd name="T9" fmla="*/ 101 h 101"/>
              <a:gd name="T10" fmla="*/ 60 w 120"/>
              <a:gd name="T11" fmla="*/ 100 h 101"/>
              <a:gd name="T12" fmla="*/ 70 w 120"/>
              <a:gd name="T13" fmla="*/ 101 h 101"/>
              <a:gd name="T14" fmla="*/ 120 w 120"/>
              <a:gd name="T15" fmla="*/ 50 h 101"/>
              <a:gd name="T16" fmla="*/ 84 w 120"/>
              <a:gd name="T17" fmla="*/ 0 h 101"/>
              <a:gd name="T18" fmla="*/ 49 w 120"/>
              <a:gd name="T19" fmla="*/ 58 h 101"/>
              <a:gd name="T20" fmla="*/ 44 w 120"/>
              <a:gd name="T21" fmla="*/ 53 h 101"/>
              <a:gd name="T22" fmla="*/ 49 w 120"/>
              <a:gd name="T23" fmla="*/ 48 h 101"/>
              <a:gd name="T24" fmla="*/ 54 w 120"/>
              <a:gd name="T25" fmla="*/ 53 h 101"/>
              <a:gd name="T26" fmla="*/ 49 w 120"/>
              <a:gd name="T27" fmla="*/ 58 h 101"/>
              <a:gd name="T28" fmla="*/ 67 w 120"/>
              <a:gd name="T29" fmla="*/ 58 h 101"/>
              <a:gd name="T30" fmla="*/ 62 w 120"/>
              <a:gd name="T31" fmla="*/ 53 h 101"/>
              <a:gd name="T32" fmla="*/ 67 w 120"/>
              <a:gd name="T33" fmla="*/ 48 h 101"/>
              <a:gd name="T34" fmla="*/ 72 w 120"/>
              <a:gd name="T35" fmla="*/ 53 h 101"/>
              <a:gd name="T36" fmla="*/ 67 w 120"/>
              <a:gd name="T37" fmla="*/ 58 h 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0"/>
              <a:gd name="T58" fmla="*/ 0 h 101"/>
              <a:gd name="T59" fmla="*/ 120 w 120"/>
              <a:gd name="T60" fmla="*/ 101 h 1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0" h="101">
                <a:moveTo>
                  <a:pt x="84" y="0"/>
                </a:moveTo>
                <a:cubicBezTo>
                  <a:pt x="76" y="0"/>
                  <a:pt x="68" y="2"/>
                  <a:pt x="60" y="5"/>
                </a:cubicBezTo>
                <a:cubicBezTo>
                  <a:pt x="53" y="2"/>
                  <a:pt x="45" y="0"/>
                  <a:pt x="37" y="0"/>
                </a:cubicBezTo>
                <a:cubicBezTo>
                  <a:pt x="9" y="0"/>
                  <a:pt x="0" y="23"/>
                  <a:pt x="0" y="50"/>
                </a:cubicBezTo>
                <a:cubicBezTo>
                  <a:pt x="0" y="78"/>
                  <a:pt x="22" y="101"/>
                  <a:pt x="50" y="101"/>
                </a:cubicBezTo>
                <a:cubicBezTo>
                  <a:pt x="53" y="101"/>
                  <a:pt x="57" y="100"/>
                  <a:pt x="60" y="100"/>
                </a:cubicBezTo>
                <a:cubicBezTo>
                  <a:pt x="63" y="100"/>
                  <a:pt x="66" y="101"/>
                  <a:pt x="70" y="101"/>
                </a:cubicBezTo>
                <a:cubicBezTo>
                  <a:pt x="97" y="101"/>
                  <a:pt x="120" y="78"/>
                  <a:pt x="120" y="50"/>
                </a:cubicBezTo>
                <a:cubicBezTo>
                  <a:pt x="120" y="23"/>
                  <a:pt x="112" y="0"/>
                  <a:pt x="84" y="0"/>
                </a:cubicBezTo>
                <a:close/>
                <a:moveTo>
                  <a:pt x="49" y="58"/>
                </a:moveTo>
                <a:cubicBezTo>
                  <a:pt x="46" y="58"/>
                  <a:pt x="44" y="56"/>
                  <a:pt x="44" y="53"/>
                </a:cubicBezTo>
                <a:cubicBezTo>
                  <a:pt x="44" y="50"/>
                  <a:pt x="46" y="48"/>
                  <a:pt x="49" y="48"/>
                </a:cubicBezTo>
                <a:cubicBezTo>
                  <a:pt x="51" y="48"/>
                  <a:pt x="54" y="50"/>
                  <a:pt x="54" y="53"/>
                </a:cubicBezTo>
                <a:cubicBezTo>
                  <a:pt x="54" y="56"/>
                  <a:pt x="51" y="58"/>
                  <a:pt x="49" y="58"/>
                </a:cubicBezTo>
                <a:close/>
                <a:moveTo>
                  <a:pt x="67" y="58"/>
                </a:moveTo>
                <a:cubicBezTo>
                  <a:pt x="64" y="58"/>
                  <a:pt x="62" y="56"/>
                  <a:pt x="62" y="53"/>
                </a:cubicBezTo>
                <a:cubicBezTo>
                  <a:pt x="62" y="50"/>
                  <a:pt x="64" y="48"/>
                  <a:pt x="67" y="48"/>
                </a:cubicBezTo>
                <a:cubicBezTo>
                  <a:pt x="70" y="48"/>
                  <a:pt x="72" y="50"/>
                  <a:pt x="72" y="53"/>
                </a:cubicBezTo>
                <a:cubicBezTo>
                  <a:pt x="72" y="56"/>
                  <a:pt x="70" y="58"/>
                  <a:pt x="67" y="58"/>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0" name="Freeform 57"/>
          <p:cNvSpPr>
            <a:spLocks noChangeArrowheads="1"/>
          </p:cNvSpPr>
          <p:nvPr/>
        </p:nvSpPr>
        <p:spPr bwMode="auto">
          <a:xfrm>
            <a:off x="6828462" y="2356900"/>
            <a:ext cx="54967" cy="39262"/>
          </a:xfrm>
          <a:custGeom>
            <a:avLst/>
            <a:gdLst>
              <a:gd name="T0" fmla="*/ 0 w 39"/>
              <a:gd name="T1" fmla="*/ 0 h 28"/>
              <a:gd name="T2" fmla="*/ 39 w 39"/>
              <a:gd name="T3" fmla="*/ 0 h 28"/>
              <a:gd name="T4" fmla="*/ 39 w 39"/>
              <a:gd name="T5" fmla="*/ 4 h 28"/>
              <a:gd name="T6" fmla="*/ 9 w 39"/>
              <a:gd name="T7" fmla="*/ 24 h 28"/>
              <a:gd name="T8" fmla="*/ 39 w 39"/>
              <a:gd name="T9" fmla="*/ 24 h 28"/>
              <a:gd name="T10" fmla="*/ 39 w 39"/>
              <a:gd name="T11" fmla="*/ 28 h 28"/>
              <a:gd name="T12" fmla="*/ 0 w 39"/>
              <a:gd name="T13" fmla="*/ 28 h 28"/>
              <a:gd name="T14" fmla="*/ 0 w 39"/>
              <a:gd name="T15" fmla="*/ 25 h 28"/>
              <a:gd name="T16" fmla="*/ 28 w 39"/>
              <a:gd name="T17" fmla="*/ 5 h 28"/>
              <a:gd name="T18" fmla="*/ 0 w 39"/>
              <a:gd name="T19" fmla="*/ 5 h 28"/>
              <a:gd name="T20" fmla="*/ 0 w 39"/>
              <a:gd name="T21" fmla="*/ 0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28"/>
              <a:gd name="T35" fmla="*/ 39 w 39"/>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28">
                <a:moveTo>
                  <a:pt x="0" y="0"/>
                </a:moveTo>
                <a:lnTo>
                  <a:pt x="39" y="0"/>
                </a:lnTo>
                <a:lnTo>
                  <a:pt x="39" y="4"/>
                </a:lnTo>
                <a:lnTo>
                  <a:pt x="9" y="24"/>
                </a:lnTo>
                <a:lnTo>
                  <a:pt x="39" y="24"/>
                </a:lnTo>
                <a:lnTo>
                  <a:pt x="39" y="28"/>
                </a:lnTo>
                <a:lnTo>
                  <a:pt x="0" y="28"/>
                </a:lnTo>
                <a:lnTo>
                  <a:pt x="0" y="25"/>
                </a:lnTo>
                <a:lnTo>
                  <a:pt x="28" y="5"/>
                </a:lnTo>
                <a:lnTo>
                  <a:pt x="0" y="5"/>
                </a:lnTo>
                <a:lnTo>
                  <a:pt x="0" y="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1" name="Freeform 58"/>
          <p:cNvSpPr>
            <a:spLocks noChangeArrowheads="1"/>
          </p:cNvSpPr>
          <p:nvPr/>
        </p:nvSpPr>
        <p:spPr bwMode="auto">
          <a:xfrm>
            <a:off x="6696933" y="2225373"/>
            <a:ext cx="147234" cy="109934"/>
          </a:xfrm>
          <a:custGeom>
            <a:avLst/>
            <a:gdLst>
              <a:gd name="T0" fmla="*/ 0 w 104"/>
              <a:gd name="T1" fmla="*/ 0 h 78"/>
              <a:gd name="T2" fmla="*/ 104 w 104"/>
              <a:gd name="T3" fmla="*/ 0 h 78"/>
              <a:gd name="T4" fmla="*/ 104 w 104"/>
              <a:gd name="T5" fmla="*/ 10 h 78"/>
              <a:gd name="T6" fmla="*/ 25 w 104"/>
              <a:gd name="T7" fmla="*/ 65 h 78"/>
              <a:gd name="T8" fmla="*/ 104 w 104"/>
              <a:gd name="T9" fmla="*/ 65 h 78"/>
              <a:gd name="T10" fmla="*/ 104 w 104"/>
              <a:gd name="T11" fmla="*/ 78 h 78"/>
              <a:gd name="T12" fmla="*/ 0 w 104"/>
              <a:gd name="T13" fmla="*/ 78 h 78"/>
              <a:gd name="T14" fmla="*/ 0 w 104"/>
              <a:gd name="T15" fmla="*/ 67 h 78"/>
              <a:gd name="T16" fmla="*/ 77 w 104"/>
              <a:gd name="T17" fmla="*/ 13 h 78"/>
              <a:gd name="T18" fmla="*/ 0 w 104"/>
              <a:gd name="T19" fmla="*/ 13 h 78"/>
              <a:gd name="T20" fmla="*/ 0 w 104"/>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78"/>
              <a:gd name="T35" fmla="*/ 104 w 104"/>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78">
                <a:moveTo>
                  <a:pt x="0" y="0"/>
                </a:moveTo>
                <a:lnTo>
                  <a:pt x="104" y="0"/>
                </a:lnTo>
                <a:lnTo>
                  <a:pt x="104" y="10"/>
                </a:lnTo>
                <a:lnTo>
                  <a:pt x="25" y="65"/>
                </a:lnTo>
                <a:lnTo>
                  <a:pt x="104" y="65"/>
                </a:lnTo>
                <a:lnTo>
                  <a:pt x="104" y="78"/>
                </a:lnTo>
                <a:lnTo>
                  <a:pt x="0" y="78"/>
                </a:lnTo>
                <a:lnTo>
                  <a:pt x="0" y="67"/>
                </a:lnTo>
                <a:lnTo>
                  <a:pt x="77" y="13"/>
                </a:lnTo>
                <a:lnTo>
                  <a:pt x="0" y="13"/>
                </a:lnTo>
                <a:lnTo>
                  <a:pt x="0" y="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2" name="Freeform 59"/>
          <p:cNvSpPr>
            <a:spLocks noEditPoints="1" noChangeArrowheads="1"/>
          </p:cNvSpPr>
          <p:nvPr/>
        </p:nvSpPr>
        <p:spPr bwMode="auto">
          <a:xfrm>
            <a:off x="6640003" y="2407941"/>
            <a:ext cx="339617" cy="151160"/>
          </a:xfrm>
          <a:custGeom>
            <a:avLst/>
            <a:gdLst>
              <a:gd name="T0" fmla="*/ 219 w 241"/>
              <a:gd name="T1" fmla="*/ 0 h 107"/>
              <a:gd name="T2" fmla="*/ 219 w 241"/>
              <a:gd name="T3" fmla="*/ 43 h 107"/>
              <a:gd name="T4" fmla="*/ 24 w 241"/>
              <a:gd name="T5" fmla="*/ 43 h 107"/>
              <a:gd name="T6" fmla="*/ 24 w 241"/>
              <a:gd name="T7" fmla="*/ 0 h 107"/>
              <a:gd name="T8" fmla="*/ 0 w 241"/>
              <a:gd name="T9" fmla="*/ 0 h 107"/>
              <a:gd name="T10" fmla="*/ 0 w 241"/>
              <a:gd name="T11" fmla="*/ 43 h 107"/>
              <a:gd name="T12" fmla="*/ 0 w 241"/>
              <a:gd name="T13" fmla="*/ 71 h 107"/>
              <a:gd name="T14" fmla="*/ 0 w 241"/>
              <a:gd name="T15" fmla="*/ 76 h 107"/>
              <a:gd name="T16" fmla="*/ 0 w 241"/>
              <a:gd name="T17" fmla="*/ 87 h 107"/>
              <a:gd name="T18" fmla="*/ 0 w 241"/>
              <a:gd name="T19" fmla="*/ 107 h 107"/>
              <a:gd name="T20" fmla="*/ 24 w 241"/>
              <a:gd name="T21" fmla="*/ 107 h 107"/>
              <a:gd name="T22" fmla="*/ 24 w 241"/>
              <a:gd name="T23" fmla="*/ 87 h 107"/>
              <a:gd name="T24" fmla="*/ 219 w 241"/>
              <a:gd name="T25" fmla="*/ 87 h 107"/>
              <a:gd name="T26" fmla="*/ 219 w 241"/>
              <a:gd name="T27" fmla="*/ 107 h 107"/>
              <a:gd name="T28" fmla="*/ 241 w 241"/>
              <a:gd name="T29" fmla="*/ 107 h 107"/>
              <a:gd name="T30" fmla="*/ 241 w 241"/>
              <a:gd name="T31" fmla="*/ 0 h 107"/>
              <a:gd name="T32" fmla="*/ 219 w 241"/>
              <a:gd name="T33" fmla="*/ 0 h 107"/>
              <a:gd name="T34" fmla="*/ 24 w 241"/>
              <a:gd name="T35" fmla="*/ 76 h 107"/>
              <a:gd name="T36" fmla="*/ 24 w 241"/>
              <a:gd name="T37" fmla="*/ 71 h 107"/>
              <a:gd name="T38" fmla="*/ 219 w 241"/>
              <a:gd name="T39" fmla="*/ 71 h 107"/>
              <a:gd name="T40" fmla="*/ 219 w 241"/>
              <a:gd name="T41" fmla="*/ 76 h 107"/>
              <a:gd name="T42" fmla="*/ 24 w 241"/>
              <a:gd name="T43" fmla="*/ 76 h 1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1"/>
              <a:gd name="T67" fmla="*/ 0 h 107"/>
              <a:gd name="T68" fmla="*/ 241 w 241"/>
              <a:gd name="T69" fmla="*/ 107 h 1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1" h="107">
                <a:moveTo>
                  <a:pt x="219" y="0"/>
                </a:moveTo>
                <a:lnTo>
                  <a:pt x="219" y="43"/>
                </a:lnTo>
                <a:lnTo>
                  <a:pt x="24" y="43"/>
                </a:lnTo>
                <a:lnTo>
                  <a:pt x="24" y="0"/>
                </a:lnTo>
                <a:lnTo>
                  <a:pt x="0" y="0"/>
                </a:lnTo>
                <a:lnTo>
                  <a:pt x="0" y="43"/>
                </a:lnTo>
                <a:lnTo>
                  <a:pt x="0" y="71"/>
                </a:lnTo>
                <a:lnTo>
                  <a:pt x="0" y="76"/>
                </a:lnTo>
                <a:lnTo>
                  <a:pt x="0" y="87"/>
                </a:lnTo>
                <a:lnTo>
                  <a:pt x="0" y="107"/>
                </a:lnTo>
                <a:lnTo>
                  <a:pt x="24" y="107"/>
                </a:lnTo>
                <a:lnTo>
                  <a:pt x="24" y="87"/>
                </a:lnTo>
                <a:lnTo>
                  <a:pt x="219" y="87"/>
                </a:lnTo>
                <a:lnTo>
                  <a:pt x="219" y="107"/>
                </a:lnTo>
                <a:lnTo>
                  <a:pt x="241" y="107"/>
                </a:lnTo>
                <a:lnTo>
                  <a:pt x="241" y="0"/>
                </a:lnTo>
                <a:lnTo>
                  <a:pt x="219" y="0"/>
                </a:lnTo>
                <a:close/>
                <a:moveTo>
                  <a:pt x="24" y="76"/>
                </a:moveTo>
                <a:lnTo>
                  <a:pt x="24" y="71"/>
                </a:lnTo>
                <a:lnTo>
                  <a:pt x="219" y="71"/>
                </a:lnTo>
                <a:lnTo>
                  <a:pt x="219" y="76"/>
                </a:lnTo>
                <a:lnTo>
                  <a:pt x="24" y="76"/>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3" name="Freeform 60"/>
          <p:cNvSpPr>
            <a:spLocks noChangeArrowheads="1"/>
          </p:cNvSpPr>
          <p:nvPr/>
        </p:nvSpPr>
        <p:spPr bwMode="auto">
          <a:xfrm>
            <a:off x="6844166" y="2435425"/>
            <a:ext cx="100118" cy="27484"/>
          </a:xfrm>
          <a:custGeom>
            <a:avLst/>
            <a:gdLst>
              <a:gd name="T0" fmla="*/ 46 w 46"/>
              <a:gd name="T1" fmla="*/ 0 h 13"/>
              <a:gd name="T2" fmla="*/ 0 w 46"/>
              <a:gd name="T3" fmla="*/ 13 h 13"/>
              <a:gd name="T4" fmla="*/ 46 w 46"/>
              <a:gd name="T5" fmla="*/ 13 h 13"/>
              <a:gd name="T6" fmla="*/ 46 w 46"/>
              <a:gd name="T7" fmla="*/ 0 h 13"/>
              <a:gd name="T8" fmla="*/ 0 60000 65536"/>
              <a:gd name="T9" fmla="*/ 0 60000 65536"/>
              <a:gd name="T10" fmla="*/ 0 60000 65536"/>
              <a:gd name="T11" fmla="*/ 0 60000 65536"/>
              <a:gd name="T12" fmla="*/ 0 w 46"/>
              <a:gd name="T13" fmla="*/ 0 h 13"/>
              <a:gd name="T14" fmla="*/ 46 w 46"/>
              <a:gd name="T15" fmla="*/ 13 h 13"/>
            </a:gdLst>
            <a:ahLst/>
            <a:cxnLst>
              <a:cxn ang="T8">
                <a:pos x="T0" y="T1"/>
              </a:cxn>
              <a:cxn ang="T9">
                <a:pos x="T2" y="T3"/>
              </a:cxn>
              <a:cxn ang="T10">
                <a:pos x="T4" y="T5"/>
              </a:cxn>
              <a:cxn ang="T11">
                <a:pos x="T6" y="T7"/>
              </a:cxn>
            </a:cxnLst>
            <a:rect l="T12" t="T13" r="T14" b="T15"/>
            <a:pathLst>
              <a:path w="46" h="13">
                <a:moveTo>
                  <a:pt x="46" y="0"/>
                </a:moveTo>
                <a:cubicBezTo>
                  <a:pt x="24" y="0"/>
                  <a:pt x="6" y="6"/>
                  <a:pt x="0" y="13"/>
                </a:cubicBezTo>
                <a:cubicBezTo>
                  <a:pt x="46" y="13"/>
                  <a:pt x="46" y="13"/>
                  <a:pt x="46" y="13"/>
                </a:cubicBezTo>
                <a:lnTo>
                  <a:pt x="46" y="0"/>
                </a:ln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4" name="Oval 61"/>
          <p:cNvSpPr>
            <a:spLocks noChangeArrowheads="1"/>
          </p:cNvSpPr>
          <p:nvPr/>
        </p:nvSpPr>
        <p:spPr bwMode="auto">
          <a:xfrm>
            <a:off x="5860648" y="1563804"/>
            <a:ext cx="70672" cy="70672"/>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5" name="Freeform 62"/>
          <p:cNvSpPr>
            <a:spLocks noChangeArrowheads="1"/>
          </p:cNvSpPr>
          <p:nvPr/>
        </p:nvSpPr>
        <p:spPr bwMode="auto">
          <a:xfrm>
            <a:off x="5811571" y="1436203"/>
            <a:ext cx="378879" cy="164901"/>
          </a:xfrm>
          <a:custGeom>
            <a:avLst/>
            <a:gdLst>
              <a:gd name="T0" fmla="*/ 164 w 172"/>
              <a:gd name="T1" fmla="*/ 41 h 75"/>
              <a:gd name="T2" fmla="*/ 144 w 172"/>
              <a:gd name="T3" fmla="*/ 33 h 75"/>
              <a:gd name="T4" fmla="*/ 132 w 172"/>
              <a:gd name="T5" fmla="*/ 21 h 75"/>
              <a:gd name="T6" fmla="*/ 127 w 172"/>
              <a:gd name="T7" fmla="*/ 8 h 75"/>
              <a:gd name="T8" fmla="*/ 114 w 172"/>
              <a:gd name="T9" fmla="*/ 0 h 75"/>
              <a:gd name="T10" fmla="*/ 54 w 172"/>
              <a:gd name="T11" fmla="*/ 0 h 75"/>
              <a:gd name="T12" fmla="*/ 39 w 172"/>
              <a:gd name="T13" fmla="*/ 7 h 75"/>
              <a:gd name="T14" fmla="*/ 6 w 172"/>
              <a:gd name="T15" fmla="*/ 41 h 75"/>
              <a:gd name="T16" fmla="*/ 0 w 172"/>
              <a:gd name="T17" fmla="*/ 57 h 75"/>
              <a:gd name="T18" fmla="*/ 0 w 172"/>
              <a:gd name="T19" fmla="*/ 65 h 75"/>
              <a:gd name="T20" fmla="*/ 9 w 172"/>
              <a:gd name="T21" fmla="*/ 75 h 75"/>
              <a:gd name="T22" fmla="*/ 17 w 172"/>
              <a:gd name="T23" fmla="*/ 75 h 75"/>
              <a:gd name="T24" fmla="*/ 39 w 172"/>
              <a:gd name="T25" fmla="*/ 53 h 75"/>
              <a:gd name="T26" fmla="*/ 61 w 172"/>
              <a:gd name="T27" fmla="*/ 75 h 75"/>
              <a:gd name="T28" fmla="*/ 105 w 172"/>
              <a:gd name="T29" fmla="*/ 75 h 75"/>
              <a:gd name="T30" fmla="*/ 127 w 172"/>
              <a:gd name="T31" fmla="*/ 53 h 75"/>
              <a:gd name="T32" fmla="*/ 149 w 172"/>
              <a:gd name="T33" fmla="*/ 75 h 75"/>
              <a:gd name="T34" fmla="*/ 163 w 172"/>
              <a:gd name="T35" fmla="*/ 75 h 75"/>
              <a:gd name="T36" fmla="*/ 172 w 172"/>
              <a:gd name="T37" fmla="*/ 65 h 75"/>
              <a:gd name="T38" fmla="*/ 172 w 172"/>
              <a:gd name="T39" fmla="*/ 53 h 75"/>
              <a:gd name="T40" fmla="*/ 164 w 172"/>
              <a:gd name="T41" fmla="*/ 41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2"/>
              <a:gd name="T64" fmla="*/ 0 h 75"/>
              <a:gd name="T65" fmla="*/ 172 w 172"/>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2" h="75">
                <a:moveTo>
                  <a:pt x="164" y="41"/>
                </a:moveTo>
                <a:cubicBezTo>
                  <a:pt x="144" y="33"/>
                  <a:pt x="144" y="33"/>
                  <a:pt x="144" y="33"/>
                </a:cubicBezTo>
                <a:cubicBezTo>
                  <a:pt x="139" y="31"/>
                  <a:pt x="134" y="26"/>
                  <a:pt x="132" y="21"/>
                </a:cubicBezTo>
                <a:cubicBezTo>
                  <a:pt x="127" y="8"/>
                  <a:pt x="127" y="8"/>
                  <a:pt x="127" y="8"/>
                </a:cubicBezTo>
                <a:cubicBezTo>
                  <a:pt x="125" y="4"/>
                  <a:pt x="119" y="0"/>
                  <a:pt x="114" y="0"/>
                </a:cubicBezTo>
                <a:cubicBezTo>
                  <a:pt x="54" y="0"/>
                  <a:pt x="54" y="0"/>
                  <a:pt x="54" y="0"/>
                </a:cubicBezTo>
                <a:cubicBezTo>
                  <a:pt x="49" y="0"/>
                  <a:pt x="42" y="3"/>
                  <a:pt x="39" y="7"/>
                </a:cubicBezTo>
                <a:cubicBezTo>
                  <a:pt x="6" y="41"/>
                  <a:pt x="6" y="41"/>
                  <a:pt x="6" y="41"/>
                </a:cubicBezTo>
                <a:cubicBezTo>
                  <a:pt x="3" y="45"/>
                  <a:pt x="0" y="52"/>
                  <a:pt x="0" y="57"/>
                </a:cubicBezTo>
                <a:cubicBezTo>
                  <a:pt x="0" y="65"/>
                  <a:pt x="0" y="65"/>
                  <a:pt x="0" y="65"/>
                </a:cubicBezTo>
                <a:cubicBezTo>
                  <a:pt x="0" y="70"/>
                  <a:pt x="4" y="75"/>
                  <a:pt x="9" y="75"/>
                </a:cubicBezTo>
                <a:cubicBezTo>
                  <a:pt x="17" y="75"/>
                  <a:pt x="17" y="75"/>
                  <a:pt x="17" y="75"/>
                </a:cubicBezTo>
                <a:cubicBezTo>
                  <a:pt x="17" y="62"/>
                  <a:pt x="27" y="53"/>
                  <a:pt x="39" y="53"/>
                </a:cubicBezTo>
                <a:cubicBezTo>
                  <a:pt x="51" y="53"/>
                  <a:pt x="61" y="62"/>
                  <a:pt x="61" y="75"/>
                </a:cubicBezTo>
                <a:cubicBezTo>
                  <a:pt x="105" y="75"/>
                  <a:pt x="105" y="75"/>
                  <a:pt x="105" y="75"/>
                </a:cubicBezTo>
                <a:cubicBezTo>
                  <a:pt x="105" y="62"/>
                  <a:pt x="115" y="53"/>
                  <a:pt x="127" y="53"/>
                </a:cubicBezTo>
                <a:cubicBezTo>
                  <a:pt x="139" y="53"/>
                  <a:pt x="149" y="62"/>
                  <a:pt x="149" y="75"/>
                </a:cubicBezTo>
                <a:cubicBezTo>
                  <a:pt x="163" y="75"/>
                  <a:pt x="163" y="75"/>
                  <a:pt x="163" y="75"/>
                </a:cubicBezTo>
                <a:cubicBezTo>
                  <a:pt x="168" y="75"/>
                  <a:pt x="172" y="70"/>
                  <a:pt x="172" y="65"/>
                </a:cubicBezTo>
                <a:cubicBezTo>
                  <a:pt x="172" y="53"/>
                  <a:pt x="172" y="53"/>
                  <a:pt x="172" y="53"/>
                </a:cubicBezTo>
                <a:cubicBezTo>
                  <a:pt x="172" y="48"/>
                  <a:pt x="169" y="42"/>
                  <a:pt x="164" y="41"/>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6" name="Oval 63"/>
          <p:cNvSpPr>
            <a:spLocks noChangeArrowheads="1"/>
          </p:cNvSpPr>
          <p:nvPr/>
        </p:nvSpPr>
        <p:spPr bwMode="auto">
          <a:xfrm>
            <a:off x="6054997" y="1563804"/>
            <a:ext cx="70672" cy="70672"/>
          </a:xfrm>
          <a:prstGeom prst="ellipse">
            <a:avLst/>
          </a:pr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57" name="TextBox 113"/>
          <p:cNvSpPr>
            <a:spLocks noChangeArrowheads="1"/>
          </p:cNvSpPr>
          <p:nvPr/>
        </p:nvSpPr>
        <p:spPr bwMode="auto">
          <a:xfrm>
            <a:off x="3125892" y="107355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58" name="TextBox 115"/>
          <p:cNvSpPr>
            <a:spLocks noChangeArrowheads="1"/>
          </p:cNvSpPr>
          <p:nvPr/>
        </p:nvSpPr>
        <p:spPr bwMode="auto">
          <a:xfrm>
            <a:off x="6511273" y="135428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59" name="TextBox 120"/>
          <p:cNvSpPr>
            <a:spLocks noChangeArrowheads="1"/>
          </p:cNvSpPr>
          <p:nvPr/>
        </p:nvSpPr>
        <p:spPr bwMode="auto">
          <a:xfrm>
            <a:off x="7313204" y="22494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0" name="TextBox 121"/>
          <p:cNvSpPr>
            <a:spLocks noChangeArrowheads="1"/>
          </p:cNvSpPr>
          <p:nvPr/>
        </p:nvSpPr>
        <p:spPr bwMode="auto">
          <a:xfrm>
            <a:off x="7224863" y="333702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1" name="TextBox 122"/>
          <p:cNvSpPr>
            <a:spLocks noChangeArrowheads="1"/>
          </p:cNvSpPr>
          <p:nvPr/>
        </p:nvSpPr>
        <p:spPr bwMode="auto">
          <a:xfrm>
            <a:off x="6026385" y="409871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2" name="TextBox 123"/>
          <p:cNvSpPr>
            <a:spLocks noChangeArrowheads="1"/>
          </p:cNvSpPr>
          <p:nvPr/>
        </p:nvSpPr>
        <p:spPr bwMode="auto">
          <a:xfrm>
            <a:off x="1308053" y="255374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3" name="TextBox 124"/>
          <p:cNvSpPr>
            <a:spLocks noChangeArrowheads="1"/>
          </p:cNvSpPr>
          <p:nvPr/>
        </p:nvSpPr>
        <p:spPr bwMode="auto">
          <a:xfrm>
            <a:off x="1890115" y="154470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4" name="TextBox 125"/>
          <p:cNvSpPr>
            <a:spLocks noChangeArrowheads="1"/>
          </p:cNvSpPr>
          <p:nvPr/>
        </p:nvSpPr>
        <p:spPr bwMode="auto">
          <a:xfrm>
            <a:off x="1533811" y="357848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5" name="TextBox 127"/>
          <p:cNvSpPr>
            <a:spLocks noChangeArrowheads="1"/>
          </p:cNvSpPr>
          <p:nvPr/>
        </p:nvSpPr>
        <p:spPr bwMode="auto">
          <a:xfrm>
            <a:off x="2933507" y="418116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
        <p:nvSpPr>
          <p:cNvPr id="66" name="Freeform 82"/>
          <p:cNvSpPr>
            <a:spLocks noEditPoints="1" noChangeArrowheads="1"/>
          </p:cNvSpPr>
          <p:nvPr/>
        </p:nvSpPr>
        <p:spPr bwMode="auto">
          <a:xfrm>
            <a:off x="2923837" y="3515134"/>
            <a:ext cx="266983" cy="412253"/>
          </a:xfrm>
          <a:custGeom>
            <a:avLst/>
            <a:gdLst>
              <a:gd name="T0" fmla="*/ 79 w 138"/>
              <a:gd name="T1" fmla="*/ 116 h 212"/>
              <a:gd name="T2" fmla="*/ 43 w 138"/>
              <a:gd name="T3" fmla="*/ 116 h 212"/>
              <a:gd name="T4" fmla="*/ 30 w 138"/>
              <a:gd name="T5" fmla="*/ 39 h 212"/>
              <a:gd name="T6" fmla="*/ 55 w 138"/>
              <a:gd name="T7" fmla="*/ 34 h 212"/>
              <a:gd name="T8" fmla="*/ 79 w 138"/>
              <a:gd name="T9" fmla="*/ 116 h 212"/>
              <a:gd name="T10" fmla="*/ 83 w 138"/>
              <a:gd name="T11" fmla="*/ 129 h 212"/>
              <a:gd name="T12" fmla="*/ 109 w 138"/>
              <a:gd name="T13" fmla="*/ 137 h 212"/>
              <a:gd name="T14" fmla="*/ 120 w 138"/>
              <a:gd name="T15" fmla="*/ 194 h 212"/>
              <a:gd name="T16" fmla="*/ 107 w 138"/>
              <a:gd name="T17" fmla="*/ 201 h 212"/>
              <a:gd name="T18" fmla="*/ 105 w 138"/>
              <a:gd name="T19" fmla="*/ 182 h 212"/>
              <a:gd name="T20" fmla="*/ 103 w 138"/>
              <a:gd name="T21" fmla="*/ 183 h 212"/>
              <a:gd name="T22" fmla="*/ 99 w 138"/>
              <a:gd name="T23" fmla="*/ 204 h 212"/>
              <a:gd name="T24" fmla="*/ 23 w 138"/>
              <a:gd name="T25" fmla="*/ 204 h 212"/>
              <a:gd name="T26" fmla="*/ 19 w 138"/>
              <a:gd name="T27" fmla="*/ 183 h 212"/>
              <a:gd name="T28" fmla="*/ 17 w 138"/>
              <a:gd name="T29" fmla="*/ 182 h 212"/>
              <a:gd name="T30" fmla="*/ 16 w 138"/>
              <a:gd name="T31" fmla="*/ 201 h 212"/>
              <a:gd name="T32" fmla="*/ 2 w 138"/>
              <a:gd name="T33" fmla="*/ 194 h 212"/>
              <a:gd name="T34" fmla="*/ 14 w 138"/>
              <a:gd name="T35" fmla="*/ 137 h 212"/>
              <a:gd name="T36" fmla="*/ 40 w 138"/>
              <a:gd name="T37" fmla="*/ 129 h 212"/>
              <a:gd name="T38" fmla="*/ 61 w 138"/>
              <a:gd name="T39" fmla="*/ 170 h 212"/>
              <a:gd name="T40" fmla="*/ 83 w 138"/>
              <a:gd name="T41" fmla="*/ 129 h 212"/>
              <a:gd name="T42" fmla="*/ 88 w 138"/>
              <a:gd name="T43" fmla="*/ 74 h 212"/>
              <a:gd name="T44" fmla="*/ 50 w 138"/>
              <a:gd name="T45" fmla="*/ 68 h 212"/>
              <a:gd name="T46" fmla="*/ 34 w 138"/>
              <a:gd name="T47" fmla="*/ 77 h 212"/>
              <a:gd name="T48" fmla="*/ 37 w 138"/>
              <a:gd name="T49" fmla="*/ 91 h 212"/>
              <a:gd name="T50" fmla="*/ 86 w 138"/>
              <a:gd name="T51" fmla="*/ 90 h 212"/>
              <a:gd name="T52" fmla="*/ 88 w 138"/>
              <a:gd name="T53" fmla="*/ 74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212"/>
              <a:gd name="T83" fmla="*/ 138 w 138"/>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212">
                <a:moveTo>
                  <a:pt x="79" y="116"/>
                </a:moveTo>
                <a:cubicBezTo>
                  <a:pt x="68" y="127"/>
                  <a:pt x="54" y="127"/>
                  <a:pt x="43" y="116"/>
                </a:cubicBezTo>
                <a:cubicBezTo>
                  <a:pt x="0" y="118"/>
                  <a:pt x="17" y="55"/>
                  <a:pt x="30" y="39"/>
                </a:cubicBezTo>
                <a:cubicBezTo>
                  <a:pt x="36" y="32"/>
                  <a:pt x="44" y="28"/>
                  <a:pt x="55" y="34"/>
                </a:cubicBezTo>
                <a:cubicBezTo>
                  <a:pt x="93" y="0"/>
                  <a:pt x="138" y="119"/>
                  <a:pt x="79" y="116"/>
                </a:cubicBezTo>
                <a:close/>
                <a:moveTo>
                  <a:pt x="83" y="129"/>
                </a:moveTo>
                <a:cubicBezTo>
                  <a:pt x="92" y="129"/>
                  <a:pt x="98" y="134"/>
                  <a:pt x="109" y="137"/>
                </a:cubicBezTo>
                <a:cubicBezTo>
                  <a:pt x="116" y="155"/>
                  <a:pt x="120" y="172"/>
                  <a:pt x="120" y="194"/>
                </a:cubicBezTo>
                <a:cubicBezTo>
                  <a:pt x="116" y="197"/>
                  <a:pt x="111" y="199"/>
                  <a:pt x="107" y="201"/>
                </a:cubicBezTo>
                <a:cubicBezTo>
                  <a:pt x="105" y="182"/>
                  <a:pt x="105" y="182"/>
                  <a:pt x="105" y="182"/>
                </a:cubicBezTo>
                <a:cubicBezTo>
                  <a:pt x="103" y="183"/>
                  <a:pt x="103" y="183"/>
                  <a:pt x="103" y="183"/>
                </a:cubicBezTo>
                <a:cubicBezTo>
                  <a:pt x="99" y="204"/>
                  <a:pt x="99" y="204"/>
                  <a:pt x="99" y="204"/>
                </a:cubicBezTo>
                <a:cubicBezTo>
                  <a:pt x="75" y="212"/>
                  <a:pt x="48" y="212"/>
                  <a:pt x="23" y="204"/>
                </a:cubicBezTo>
                <a:cubicBezTo>
                  <a:pt x="19" y="183"/>
                  <a:pt x="19" y="183"/>
                  <a:pt x="19" y="183"/>
                </a:cubicBezTo>
                <a:cubicBezTo>
                  <a:pt x="17" y="182"/>
                  <a:pt x="17" y="182"/>
                  <a:pt x="17" y="182"/>
                </a:cubicBezTo>
                <a:cubicBezTo>
                  <a:pt x="16" y="201"/>
                  <a:pt x="16" y="201"/>
                  <a:pt x="16" y="201"/>
                </a:cubicBezTo>
                <a:cubicBezTo>
                  <a:pt x="11" y="199"/>
                  <a:pt x="6" y="197"/>
                  <a:pt x="2" y="194"/>
                </a:cubicBezTo>
                <a:cubicBezTo>
                  <a:pt x="2" y="172"/>
                  <a:pt x="6" y="155"/>
                  <a:pt x="14" y="137"/>
                </a:cubicBezTo>
                <a:cubicBezTo>
                  <a:pt x="24" y="134"/>
                  <a:pt x="30" y="129"/>
                  <a:pt x="40" y="129"/>
                </a:cubicBezTo>
                <a:cubicBezTo>
                  <a:pt x="40" y="140"/>
                  <a:pt x="50" y="162"/>
                  <a:pt x="61" y="170"/>
                </a:cubicBezTo>
                <a:cubicBezTo>
                  <a:pt x="72" y="162"/>
                  <a:pt x="82" y="139"/>
                  <a:pt x="83" y="129"/>
                </a:cubicBezTo>
                <a:close/>
                <a:moveTo>
                  <a:pt x="88" y="74"/>
                </a:moveTo>
                <a:cubicBezTo>
                  <a:pt x="72" y="79"/>
                  <a:pt x="59" y="73"/>
                  <a:pt x="50" y="68"/>
                </a:cubicBezTo>
                <a:cubicBezTo>
                  <a:pt x="47" y="72"/>
                  <a:pt x="40" y="77"/>
                  <a:pt x="34" y="77"/>
                </a:cubicBezTo>
                <a:cubicBezTo>
                  <a:pt x="35" y="82"/>
                  <a:pt x="35" y="86"/>
                  <a:pt x="37" y="91"/>
                </a:cubicBezTo>
                <a:cubicBezTo>
                  <a:pt x="47" y="126"/>
                  <a:pt x="76" y="125"/>
                  <a:pt x="86" y="90"/>
                </a:cubicBezTo>
                <a:cubicBezTo>
                  <a:pt x="88" y="85"/>
                  <a:pt x="88" y="79"/>
                  <a:pt x="88" y="7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67" name="Freeform 87"/>
          <p:cNvSpPr>
            <a:spLocks noEditPoints="1" noChangeArrowheads="1"/>
          </p:cNvSpPr>
          <p:nvPr/>
        </p:nvSpPr>
        <p:spPr bwMode="auto">
          <a:xfrm>
            <a:off x="4472731" y="1143699"/>
            <a:ext cx="400474" cy="263057"/>
          </a:xfrm>
          <a:custGeom>
            <a:avLst/>
            <a:gdLst>
              <a:gd name="T0" fmla="*/ 162 w 162"/>
              <a:gd name="T1" fmla="*/ 12 h 106"/>
              <a:gd name="T2" fmla="*/ 87 w 162"/>
              <a:gd name="T3" fmla="*/ 0 h 106"/>
              <a:gd name="T4" fmla="*/ 5 w 162"/>
              <a:gd name="T5" fmla="*/ 12 h 106"/>
              <a:gd name="T6" fmla="*/ 5 w 162"/>
              <a:gd name="T7" fmla="*/ 55 h 106"/>
              <a:gd name="T8" fmla="*/ 3 w 162"/>
              <a:gd name="T9" fmla="*/ 60 h 106"/>
              <a:gd name="T10" fmla="*/ 8 w 162"/>
              <a:gd name="T11" fmla="*/ 66 h 106"/>
              <a:gd name="T12" fmla="*/ 14 w 162"/>
              <a:gd name="T13" fmla="*/ 60 h 106"/>
              <a:gd name="T14" fmla="*/ 11 w 162"/>
              <a:gd name="T15" fmla="*/ 55 h 106"/>
              <a:gd name="T16" fmla="*/ 11 w 162"/>
              <a:gd name="T17" fmla="*/ 28 h 106"/>
              <a:gd name="T18" fmla="*/ 87 w 162"/>
              <a:gd name="T19" fmla="*/ 39 h 106"/>
              <a:gd name="T20" fmla="*/ 162 w 162"/>
              <a:gd name="T21" fmla="*/ 27 h 106"/>
              <a:gd name="T22" fmla="*/ 162 w 162"/>
              <a:gd name="T23" fmla="*/ 12 h 106"/>
              <a:gd name="T24" fmla="*/ 13 w 162"/>
              <a:gd name="T25" fmla="*/ 68 h 106"/>
              <a:gd name="T26" fmla="*/ 4 w 162"/>
              <a:gd name="T27" fmla="*/ 68 h 106"/>
              <a:gd name="T28" fmla="*/ 0 w 162"/>
              <a:gd name="T29" fmla="*/ 94 h 106"/>
              <a:gd name="T30" fmla="*/ 3 w 162"/>
              <a:gd name="T31" fmla="*/ 95 h 106"/>
              <a:gd name="T32" fmla="*/ 4 w 162"/>
              <a:gd name="T33" fmla="*/ 92 h 106"/>
              <a:gd name="T34" fmla="*/ 4 w 162"/>
              <a:gd name="T35" fmla="*/ 95 h 106"/>
              <a:gd name="T36" fmla="*/ 9 w 162"/>
              <a:gd name="T37" fmla="*/ 96 h 106"/>
              <a:gd name="T38" fmla="*/ 10 w 162"/>
              <a:gd name="T39" fmla="*/ 93 h 106"/>
              <a:gd name="T40" fmla="*/ 11 w 162"/>
              <a:gd name="T41" fmla="*/ 95 h 106"/>
              <a:gd name="T42" fmla="*/ 12 w 162"/>
              <a:gd name="T43" fmla="*/ 95 h 106"/>
              <a:gd name="T44" fmla="*/ 13 w 162"/>
              <a:gd name="T45" fmla="*/ 83 h 106"/>
              <a:gd name="T46" fmla="*/ 14 w 162"/>
              <a:gd name="T47" fmla="*/ 95 h 106"/>
              <a:gd name="T48" fmla="*/ 17 w 162"/>
              <a:gd name="T49" fmla="*/ 94 h 106"/>
              <a:gd name="T50" fmla="*/ 13 w 162"/>
              <a:gd name="T51" fmla="*/ 68 h 106"/>
              <a:gd name="T52" fmla="*/ 30 w 162"/>
              <a:gd name="T53" fmla="*/ 94 h 106"/>
              <a:gd name="T54" fmla="*/ 30 w 162"/>
              <a:gd name="T55" fmla="*/ 37 h 106"/>
              <a:gd name="T56" fmla="*/ 87 w 162"/>
              <a:gd name="T57" fmla="*/ 45 h 106"/>
              <a:gd name="T58" fmla="*/ 141 w 162"/>
              <a:gd name="T59" fmla="*/ 37 h 106"/>
              <a:gd name="T60" fmla="*/ 141 w 162"/>
              <a:gd name="T61" fmla="*/ 93 h 106"/>
              <a:gd name="T62" fmla="*/ 86 w 162"/>
              <a:gd name="T63" fmla="*/ 106 h 106"/>
              <a:gd name="T64" fmla="*/ 30 w 162"/>
              <a:gd name="T65" fmla="*/ 94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06"/>
              <a:gd name="T101" fmla="*/ 162 w 162"/>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06">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rgbClr val="FFFFFF">
              <a:alpha val="30196"/>
            </a:srgbClr>
          </a:solidFill>
          <a:ln>
            <a:noFill/>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grpSp>
        <p:nvGrpSpPr>
          <p:cNvPr id="68" name="组合 67"/>
          <p:cNvGrpSpPr/>
          <p:nvPr/>
        </p:nvGrpSpPr>
        <p:grpSpPr>
          <a:xfrm>
            <a:off x="4038883" y="2054582"/>
            <a:ext cx="1560672" cy="1558708"/>
            <a:chOff x="4038883" y="2054582"/>
            <a:chExt cx="1560672" cy="1558708"/>
          </a:xfrm>
          <a:solidFill>
            <a:srgbClr val="FFFFFF">
              <a:alpha val="30196"/>
            </a:srgbClr>
          </a:solidFill>
        </p:grpSpPr>
        <p:sp>
          <p:nvSpPr>
            <p:cNvPr id="69" name="Oval 41"/>
            <p:cNvSpPr>
              <a:spLocks noChangeArrowheads="1"/>
            </p:cNvSpPr>
            <p:nvPr/>
          </p:nvSpPr>
          <p:spPr bwMode="auto">
            <a:xfrm>
              <a:off x="4142929" y="2158627"/>
              <a:ext cx="1354545" cy="1352581"/>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70" name="Freeform 42"/>
            <p:cNvSpPr>
              <a:spLocks noEditPoints="1" noChangeArrowheads="1"/>
            </p:cNvSpPr>
            <p:nvPr/>
          </p:nvSpPr>
          <p:spPr bwMode="auto">
            <a:xfrm>
              <a:off x="4038883" y="2054582"/>
              <a:ext cx="1560672" cy="1558708"/>
            </a:xfrm>
            <a:custGeom>
              <a:avLst/>
              <a:gdLst>
                <a:gd name="T0" fmla="*/ 355 w 711"/>
                <a:gd name="T1" fmla="*/ 710 h 710"/>
                <a:gd name="T2" fmla="*/ 0 w 711"/>
                <a:gd name="T3" fmla="*/ 355 h 710"/>
                <a:gd name="T4" fmla="*/ 355 w 711"/>
                <a:gd name="T5" fmla="*/ 0 h 710"/>
                <a:gd name="T6" fmla="*/ 711 w 711"/>
                <a:gd name="T7" fmla="*/ 355 h 710"/>
                <a:gd name="T8" fmla="*/ 355 w 711"/>
                <a:gd name="T9" fmla="*/ 710 h 710"/>
                <a:gd name="T10" fmla="*/ 355 w 711"/>
                <a:gd name="T11" fmla="*/ 9 h 710"/>
                <a:gd name="T12" fmla="*/ 9 w 711"/>
                <a:gd name="T13" fmla="*/ 355 h 710"/>
                <a:gd name="T14" fmla="*/ 355 w 711"/>
                <a:gd name="T15" fmla="*/ 701 h 710"/>
                <a:gd name="T16" fmla="*/ 701 w 711"/>
                <a:gd name="T17" fmla="*/ 355 h 710"/>
                <a:gd name="T18" fmla="*/ 355 w 711"/>
                <a:gd name="T19" fmla="*/ 9 h 7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1"/>
                <a:gd name="T31" fmla="*/ 0 h 710"/>
                <a:gd name="T32" fmla="*/ 711 w 711"/>
                <a:gd name="T33" fmla="*/ 710 h 7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1" h="710">
                  <a:moveTo>
                    <a:pt x="355" y="710"/>
                  </a:moveTo>
                  <a:cubicBezTo>
                    <a:pt x="159" y="710"/>
                    <a:pt x="0" y="551"/>
                    <a:pt x="0" y="355"/>
                  </a:cubicBezTo>
                  <a:cubicBezTo>
                    <a:pt x="0" y="159"/>
                    <a:pt x="159" y="0"/>
                    <a:pt x="355" y="0"/>
                  </a:cubicBezTo>
                  <a:cubicBezTo>
                    <a:pt x="551" y="0"/>
                    <a:pt x="711" y="159"/>
                    <a:pt x="711" y="355"/>
                  </a:cubicBezTo>
                  <a:cubicBezTo>
                    <a:pt x="711" y="551"/>
                    <a:pt x="551" y="710"/>
                    <a:pt x="355" y="710"/>
                  </a:cubicBezTo>
                  <a:close/>
                  <a:moveTo>
                    <a:pt x="355" y="9"/>
                  </a:moveTo>
                  <a:cubicBezTo>
                    <a:pt x="165" y="9"/>
                    <a:pt x="9" y="164"/>
                    <a:pt x="9" y="355"/>
                  </a:cubicBezTo>
                  <a:cubicBezTo>
                    <a:pt x="9" y="546"/>
                    <a:pt x="165" y="701"/>
                    <a:pt x="355" y="701"/>
                  </a:cubicBezTo>
                  <a:cubicBezTo>
                    <a:pt x="546" y="701"/>
                    <a:pt x="701" y="546"/>
                    <a:pt x="701" y="355"/>
                  </a:cubicBezTo>
                  <a:cubicBezTo>
                    <a:pt x="701" y="164"/>
                    <a:pt x="546" y="9"/>
                    <a:pt x="355" y="9"/>
                  </a:cubicBezTo>
                  <a:close/>
                </a:path>
              </a:pathLst>
            </a:custGeom>
            <a:grpFill/>
            <a:ln w="9525" cmpd="sng">
              <a:noFill/>
              <a:bevel/>
              <a:headEnd/>
              <a:tailEnd/>
            </a:ln>
            <a:extLst/>
          </p:spPr>
          <p:txBody>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zh-CN">
                <a:solidFill>
                  <a:srgbClr val="000000"/>
                </a:solidFill>
                <a:sym typeface="宋体" pitchFamily="2" charset="-122"/>
              </a:endParaRPr>
            </a:p>
          </p:txBody>
        </p:sp>
        <p:sp>
          <p:nvSpPr>
            <p:cNvPr id="71" name="Freeform 9"/>
            <p:cNvSpPr>
              <a:spLocks noEditPoints="1"/>
            </p:cNvSpPr>
            <p:nvPr/>
          </p:nvSpPr>
          <p:spPr bwMode="auto">
            <a:xfrm>
              <a:off x="4433469" y="2483521"/>
              <a:ext cx="782740" cy="717776"/>
            </a:xfrm>
            <a:custGeom>
              <a:avLst/>
              <a:gdLst>
                <a:gd name="T0" fmla="*/ 388 w 988"/>
                <a:gd name="T1" fmla="*/ 819 h 905"/>
                <a:gd name="T2" fmla="*/ 432 w 988"/>
                <a:gd name="T3" fmla="*/ 697 h 905"/>
                <a:gd name="T4" fmla="*/ 412 w 988"/>
                <a:gd name="T5" fmla="*/ 664 h 905"/>
                <a:gd name="T6" fmla="*/ 391 w 988"/>
                <a:gd name="T7" fmla="*/ 639 h 905"/>
                <a:gd name="T8" fmla="*/ 393 w 988"/>
                <a:gd name="T9" fmla="*/ 620 h 905"/>
                <a:gd name="T10" fmla="*/ 418 w 988"/>
                <a:gd name="T11" fmla="*/ 599 h 905"/>
                <a:gd name="T12" fmla="*/ 393 w 988"/>
                <a:gd name="T13" fmla="*/ 546 h 905"/>
                <a:gd name="T14" fmla="*/ 277 w 988"/>
                <a:gd name="T15" fmla="*/ 476 h 905"/>
                <a:gd name="T16" fmla="*/ 138 w 988"/>
                <a:gd name="T17" fmla="*/ 371 h 905"/>
                <a:gd name="T18" fmla="*/ 92 w 988"/>
                <a:gd name="T19" fmla="*/ 317 h 905"/>
                <a:gd name="T20" fmla="*/ 44 w 988"/>
                <a:gd name="T21" fmla="*/ 234 h 905"/>
                <a:gd name="T22" fmla="*/ 13 w 988"/>
                <a:gd name="T23" fmla="*/ 132 h 905"/>
                <a:gd name="T24" fmla="*/ 0 w 988"/>
                <a:gd name="T25" fmla="*/ 0 h 905"/>
                <a:gd name="T26" fmla="*/ 256 w 988"/>
                <a:gd name="T27" fmla="*/ 23 h 905"/>
                <a:gd name="T28" fmla="*/ 740 w 988"/>
                <a:gd name="T29" fmla="*/ 57 h 905"/>
                <a:gd name="T30" fmla="*/ 987 w 988"/>
                <a:gd name="T31" fmla="*/ 33 h 905"/>
                <a:gd name="T32" fmla="*/ 971 w 988"/>
                <a:gd name="T33" fmla="*/ 154 h 905"/>
                <a:gd name="T34" fmla="*/ 936 w 988"/>
                <a:gd name="T35" fmla="*/ 251 h 905"/>
                <a:gd name="T36" fmla="*/ 886 w 988"/>
                <a:gd name="T37" fmla="*/ 331 h 905"/>
                <a:gd name="T38" fmla="*/ 825 w 988"/>
                <a:gd name="T39" fmla="*/ 395 h 905"/>
                <a:gd name="T40" fmla="*/ 653 w 988"/>
                <a:gd name="T41" fmla="*/ 512 h 905"/>
                <a:gd name="T42" fmla="*/ 576 w 988"/>
                <a:gd name="T43" fmla="*/ 574 h 905"/>
                <a:gd name="T44" fmla="*/ 580 w 988"/>
                <a:gd name="T45" fmla="*/ 601 h 905"/>
                <a:gd name="T46" fmla="*/ 601 w 988"/>
                <a:gd name="T47" fmla="*/ 625 h 905"/>
                <a:gd name="T48" fmla="*/ 599 w 988"/>
                <a:gd name="T49" fmla="*/ 646 h 905"/>
                <a:gd name="T50" fmla="*/ 574 w 988"/>
                <a:gd name="T51" fmla="*/ 666 h 905"/>
                <a:gd name="T52" fmla="*/ 565 w 988"/>
                <a:gd name="T53" fmla="*/ 725 h 905"/>
                <a:gd name="T54" fmla="*/ 619 w 988"/>
                <a:gd name="T55" fmla="*/ 838 h 905"/>
                <a:gd name="T56" fmla="*/ 298 w 988"/>
                <a:gd name="T57" fmla="*/ 855 h 905"/>
                <a:gd name="T58" fmla="*/ 737 w 988"/>
                <a:gd name="T59" fmla="*/ 203 h 905"/>
                <a:gd name="T60" fmla="*/ 707 w 988"/>
                <a:gd name="T61" fmla="*/ 350 h 905"/>
                <a:gd name="T62" fmla="*/ 669 w 988"/>
                <a:gd name="T63" fmla="*/ 443 h 905"/>
                <a:gd name="T64" fmla="*/ 779 w 988"/>
                <a:gd name="T65" fmla="*/ 367 h 905"/>
                <a:gd name="T66" fmla="*/ 855 w 988"/>
                <a:gd name="T67" fmla="*/ 288 h 905"/>
                <a:gd name="T68" fmla="*/ 906 w 988"/>
                <a:gd name="T69" fmla="*/ 192 h 905"/>
                <a:gd name="T70" fmla="*/ 929 w 988"/>
                <a:gd name="T71" fmla="*/ 105 h 905"/>
                <a:gd name="T72" fmla="*/ 761 w 988"/>
                <a:gd name="T73" fmla="*/ 152 h 905"/>
                <a:gd name="T74" fmla="*/ 316 w 988"/>
                <a:gd name="T75" fmla="*/ 428 h 905"/>
                <a:gd name="T76" fmla="*/ 279 w 988"/>
                <a:gd name="T77" fmla="*/ 331 h 905"/>
                <a:gd name="T78" fmla="*/ 258 w 988"/>
                <a:gd name="T79" fmla="*/ 221 h 905"/>
                <a:gd name="T80" fmla="*/ 228 w 988"/>
                <a:gd name="T81" fmla="*/ 152 h 905"/>
                <a:gd name="T82" fmla="*/ 58 w 988"/>
                <a:gd name="T83" fmla="*/ 85 h 905"/>
                <a:gd name="T84" fmla="*/ 77 w 988"/>
                <a:gd name="T85" fmla="*/ 177 h 905"/>
                <a:gd name="T86" fmla="*/ 118 w 988"/>
                <a:gd name="T87" fmla="*/ 263 h 905"/>
                <a:gd name="T88" fmla="*/ 191 w 988"/>
                <a:gd name="T89" fmla="*/ 350 h 905"/>
                <a:gd name="T90" fmla="*/ 326 w 988"/>
                <a:gd name="T91" fmla="*/ 446 h 905"/>
                <a:gd name="T92" fmla="*/ 307 w 988"/>
                <a:gd name="T93" fmla="*/ 170 h 905"/>
                <a:gd name="T94" fmla="*/ 320 w 988"/>
                <a:gd name="T95" fmla="*/ 266 h 905"/>
                <a:gd name="T96" fmla="*/ 358 w 988"/>
                <a:gd name="T97" fmla="*/ 380 h 905"/>
                <a:gd name="T98" fmla="*/ 398 w 988"/>
                <a:gd name="T99" fmla="*/ 448 h 905"/>
                <a:gd name="T100" fmla="*/ 416 w 988"/>
                <a:gd name="T101" fmla="*/ 453 h 905"/>
                <a:gd name="T102" fmla="*/ 429 w 988"/>
                <a:gd name="T103" fmla="*/ 444 h 905"/>
                <a:gd name="T104" fmla="*/ 430 w 988"/>
                <a:gd name="T105" fmla="*/ 425 h 905"/>
                <a:gd name="T106" fmla="*/ 394 w 988"/>
                <a:gd name="T107" fmla="*/ 362 h 905"/>
                <a:gd name="T108" fmla="*/ 360 w 988"/>
                <a:gd name="T109" fmla="*/ 257 h 905"/>
                <a:gd name="T110" fmla="*/ 348 w 988"/>
                <a:gd name="T111" fmla="*/ 166 h 905"/>
                <a:gd name="T112" fmla="*/ 343 w 988"/>
                <a:gd name="T113" fmla="*/ 63 h 905"/>
                <a:gd name="T114" fmla="*/ 329 w 988"/>
                <a:gd name="T115" fmla="*/ 51 h 905"/>
                <a:gd name="T116" fmla="*/ 313 w 988"/>
                <a:gd name="T117" fmla="*/ 53 h 905"/>
                <a:gd name="T118" fmla="*/ 304 w 988"/>
                <a:gd name="T119" fmla="*/ 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8" h="905">
                  <a:moveTo>
                    <a:pt x="298" y="855"/>
                  </a:moveTo>
                  <a:lnTo>
                    <a:pt x="359" y="855"/>
                  </a:lnTo>
                  <a:lnTo>
                    <a:pt x="359" y="855"/>
                  </a:lnTo>
                  <a:lnTo>
                    <a:pt x="374" y="838"/>
                  </a:lnTo>
                  <a:lnTo>
                    <a:pt x="388" y="819"/>
                  </a:lnTo>
                  <a:lnTo>
                    <a:pt x="401" y="799"/>
                  </a:lnTo>
                  <a:lnTo>
                    <a:pt x="412" y="776"/>
                  </a:lnTo>
                  <a:lnTo>
                    <a:pt x="421" y="752"/>
                  </a:lnTo>
                  <a:lnTo>
                    <a:pt x="427" y="725"/>
                  </a:lnTo>
                  <a:lnTo>
                    <a:pt x="432" y="697"/>
                  </a:lnTo>
                  <a:lnTo>
                    <a:pt x="436" y="666"/>
                  </a:lnTo>
                  <a:lnTo>
                    <a:pt x="425" y="666"/>
                  </a:lnTo>
                  <a:lnTo>
                    <a:pt x="425" y="666"/>
                  </a:lnTo>
                  <a:lnTo>
                    <a:pt x="418" y="666"/>
                  </a:lnTo>
                  <a:lnTo>
                    <a:pt x="412" y="664"/>
                  </a:lnTo>
                  <a:lnTo>
                    <a:pt x="405" y="661"/>
                  </a:lnTo>
                  <a:lnTo>
                    <a:pt x="401" y="656"/>
                  </a:lnTo>
                  <a:lnTo>
                    <a:pt x="397" y="651"/>
                  </a:lnTo>
                  <a:lnTo>
                    <a:pt x="393" y="646"/>
                  </a:lnTo>
                  <a:lnTo>
                    <a:pt x="391" y="639"/>
                  </a:lnTo>
                  <a:lnTo>
                    <a:pt x="390" y="633"/>
                  </a:lnTo>
                  <a:lnTo>
                    <a:pt x="390" y="633"/>
                  </a:lnTo>
                  <a:lnTo>
                    <a:pt x="390" y="633"/>
                  </a:lnTo>
                  <a:lnTo>
                    <a:pt x="391" y="625"/>
                  </a:lnTo>
                  <a:lnTo>
                    <a:pt x="393" y="620"/>
                  </a:lnTo>
                  <a:lnTo>
                    <a:pt x="397" y="613"/>
                  </a:lnTo>
                  <a:lnTo>
                    <a:pt x="401" y="609"/>
                  </a:lnTo>
                  <a:lnTo>
                    <a:pt x="405" y="604"/>
                  </a:lnTo>
                  <a:lnTo>
                    <a:pt x="412" y="601"/>
                  </a:lnTo>
                  <a:lnTo>
                    <a:pt x="418" y="599"/>
                  </a:lnTo>
                  <a:lnTo>
                    <a:pt x="425" y="598"/>
                  </a:lnTo>
                  <a:lnTo>
                    <a:pt x="442" y="598"/>
                  </a:lnTo>
                  <a:lnTo>
                    <a:pt x="442" y="598"/>
                  </a:lnTo>
                  <a:lnTo>
                    <a:pt x="417" y="573"/>
                  </a:lnTo>
                  <a:lnTo>
                    <a:pt x="393" y="546"/>
                  </a:lnTo>
                  <a:lnTo>
                    <a:pt x="371" y="519"/>
                  </a:lnTo>
                  <a:lnTo>
                    <a:pt x="351" y="489"/>
                  </a:lnTo>
                  <a:lnTo>
                    <a:pt x="337" y="512"/>
                  </a:lnTo>
                  <a:lnTo>
                    <a:pt x="337" y="512"/>
                  </a:lnTo>
                  <a:lnTo>
                    <a:pt x="277" y="476"/>
                  </a:lnTo>
                  <a:lnTo>
                    <a:pt x="248" y="458"/>
                  </a:lnTo>
                  <a:lnTo>
                    <a:pt x="219" y="438"/>
                  </a:lnTo>
                  <a:lnTo>
                    <a:pt x="191" y="418"/>
                  </a:lnTo>
                  <a:lnTo>
                    <a:pt x="164" y="395"/>
                  </a:lnTo>
                  <a:lnTo>
                    <a:pt x="138" y="371"/>
                  </a:lnTo>
                  <a:lnTo>
                    <a:pt x="126" y="358"/>
                  </a:lnTo>
                  <a:lnTo>
                    <a:pt x="114" y="345"/>
                  </a:lnTo>
                  <a:lnTo>
                    <a:pt x="114" y="345"/>
                  </a:lnTo>
                  <a:lnTo>
                    <a:pt x="102" y="331"/>
                  </a:lnTo>
                  <a:lnTo>
                    <a:pt x="92" y="317"/>
                  </a:lnTo>
                  <a:lnTo>
                    <a:pt x="81" y="301"/>
                  </a:lnTo>
                  <a:lnTo>
                    <a:pt x="71" y="285"/>
                  </a:lnTo>
                  <a:lnTo>
                    <a:pt x="61" y="269"/>
                  </a:lnTo>
                  <a:lnTo>
                    <a:pt x="53" y="251"/>
                  </a:lnTo>
                  <a:lnTo>
                    <a:pt x="44" y="234"/>
                  </a:lnTo>
                  <a:lnTo>
                    <a:pt x="36" y="216"/>
                  </a:lnTo>
                  <a:lnTo>
                    <a:pt x="30" y="196"/>
                  </a:lnTo>
                  <a:lnTo>
                    <a:pt x="23" y="175"/>
                  </a:lnTo>
                  <a:lnTo>
                    <a:pt x="18" y="154"/>
                  </a:lnTo>
                  <a:lnTo>
                    <a:pt x="13" y="132"/>
                  </a:lnTo>
                  <a:lnTo>
                    <a:pt x="9" y="108"/>
                  </a:lnTo>
                  <a:lnTo>
                    <a:pt x="6" y="84"/>
                  </a:lnTo>
                  <a:lnTo>
                    <a:pt x="4" y="59"/>
                  </a:lnTo>
                  <a:lnTo>
                    <a:pt x="3" y="33"/>
                  </a:lnTo>
                  <a:lnTo>
                    <a:pt x="0" y="0"/>
                  </a:lnTo>
                  <a:lnTo>
                    <a:pt x="33" y="7"/>
                  </a:lnTo>
                  <a:lnTo>
                    <a:pt x="239" y="55"/>
                  </a:lnTo>
                  <a:lnTo>
                    <a:pt x="252" y="58"/>
                  </a:lnTo>
                  <a:lnTo>
                    <a:pt x="252" y="58"/>
                  </a:lnTo>
                  <a:lnTo>
                    <a:pt x="256" y="23"/>
                  </a:lnTo>
                  <a:lnTo>
                    <a:pt x="473" y="23"/>
                  </a:lnTo>
                  <a:lnTo>
                    <a:pt x="520" y="23"/>
                  </a:lnTo>
                  <a:lnTo>
                    <a:pt x="737" y="23"/>
                  </a:lnTo>
                  <a:lnTo>
                    <a:pt x="737" y="23"/>
                  </a:lnTo>
                  <a:lnTo>
                    <a:pt x="740" y="57"/>
                  </a:lnTo>
                  <a:lnTo>
                    <a:pt x="751" y="55"/>
                  </a:lnTo>
                  <a:lnTo>
                    <a:pt x="956" y="7"/>
                  </a:lnTo>
                  <a:lnTo>
                    <a:pt x="988" y="0"/>
                  </a:lnTo>
                  <a:lnTo>
                    <a:pt x="987" y="33"/>
                  </a:lnTo>
                  <a:lnTo>
                    <a:pt x="987" y="33"/>
                  </a:lnTo>
                  <a:lnTo>
                    <a:pt x="986" y="59"/>
                  </a:lnTo>
                  <a:lnTo>
                    <a:pt x="983" y="84"/>
                  </a:lnTo>
                  <a:lnTo>
                    <a:pt x="980" y="108"/>
                  </a:lnTo>
                  <a:lnTo>
                    <a:pt x="976" y="132"/>
                  </a:lnTo>
                  <a:lnTo>
                    <a:pt x="971" y="154"/>
                  </a:lnTo>
                  <a:lnTo>
                    <a:pt x="965" y="175"/>
                  </a:lnTo>
                  <a:lnTo>
                    <a:pt x="960" y="196"/>
                  </a:lnTo>
                  <a:lnTo>
                    <a:pt x="952" y="216"/>
                  </a:lnTo>
                  <a:lnTo>
                    <a:pt x="945" y="234"/>
                  </a:lnTo>
                  <a:lnTo>
                    <a:pt x="936" y="251"/>
                  </a:lnTo>
                  <a:lnTo>
                    <a:pt x="927" y="269"/>
                  </a:lnTo>
                  <a:lnTo>
                    <a:pt x="918" y="285"/>
                  </a:lnTo>
                  <a:lnTo>
                    <a:pt x="908" y="301"/>
                  </a:lnTo>
                  <a:lnTo>
                    <a:pt x="897" y="317"/>
                  </a:lnTo>
                  <a:lnTo>
                    <a:pt x="886" y="331"/>
                  </a:lnTo>
                  <a:lnTo>
                    <a:pt x="874" y="345"/>
                  </a:lnTo>
                  <a:lnTo>
                    <a:pt x="874" y="345"/>
                  </a:lnTo>
                  <a:lnTo>
                    <a:pt x="862" y="358"/>
                  </a:lnTo>
                  <a:lnTo>
                    <a:pt x="850" y="371"/>
                  </a:lnTo>
                  <a:lnTo>
                    <a:pt x="825" y="395"/>
                  </a:lnTo>
                  <a:lnTo>
                    <a:pt x="798" y="418"/>
                  </a:lnTo>
                  <a:lnTo>
                    <a:pt x="770" y="438"/>
                  </a:lnTo>
                  <a:lnTo>
                    <a:pt x="742" y="458"/>
                  </a:lnTo>
                  <a:lnTo>
                    <a:pt x="713" y="476"/>
                  </a:lnTo>
                  <a:lnTo>
                    <a:pt x="653" y="512"/>
                  </a:lnTo>
                  <a:lnTo>
                    <a:pt x="640" y="491"/>
                  </a:lnTo>
                  <a:lnTo>
                    <a:pt x="640" y="491"/>
                  </a:lnTo>
                  <a:lnTo>
                    <a:pt x="620" y="521"/>
                  </a:lnTo>
                  <a:lnTo>
                    <a:pt x="599" y="548"/>
                  </a:lnTo>
                  <a:lnTo>
                    <a:pt x="576" y="574"/>
                  </a:lnTo>
                  <a:lnTo>
                    <a:pt x="551" y="598"/>
                  </a:lnTo>
                  <a:lnTo>
                    <a:pt x="567" y="598"/>
                  </a:lnTo>
                  <a:lnTo>
                    <a:pt x="567" y="598"/>
                  </a:lnTo>
                  <a:lnTo>
                    <a:pt x="574" y="599"/>
                  </a:lnTo>
                  <a:lnTo>
                    <a:pt x="580" y="601"/>
                  </a:lnTo>
                  <a:lnTo>
                    <a:pt x="586" y="604"/>
                  </a:lnTo>
                  <a:lnTo>
                    <a:pt x="591" y="609"/>
                  </a:lnTo>
                  <a:lnTo>
                    <a:pt x="595" y="613"/>
                  </a:lnTo>
                  <a:lnTo>
                    <a:pt x="599" y="620"/>
                  </a:lnTo>
                  <a:lnTo>
                    <a:pt x="601" y="625"/>
                  </a:lnTo>
                  <a:lnTo>
                    <a:pt x="601" y="633"/>
                  </a:lnTo>
                  <a:lnTo>
                    <a:pt x="601" y="633"/>
                  </a:lnTo>
                  <a:lnTo>
                    <a:pt x="601" y="633"/>
                  </a:lnTo>
                  <a:lnTo>
                    <a:pt x="601" y="639"/>
                  </a:lnTo>
                  <a:lnTo>
                    <a:pt x="599" y="646"/>
                  </a:lnTo>
                  <a:lnTo>
                    <a:pt x="595" y="651"/>
                  </a:lnTo>
                  <a:lnTo>
                    <a:pt x="591" y="656"/>
                  </a:lnTo>
                  <a:lnTo>
                    <a:pt x="586" y="661"/>
                  </a:lnTo>
                  <a:lnTo>
                    <a:pt x="580" y="664"/>
                  </a:lnTo>
                  <a:lnTo>
                    <a:pt x="574" y="666"/>
                  </a:lnTo>
                  <a:lnTo>
                    <a:pt x="567" y="666"/>
                  </a:lnTo>
                  <a:lnTo>
                    <a:pt x="557" y="666"/>
                  </a:lnTo>
                  <a:lnTo>
                    <a:pt x="557" y="666"/>
                  </a:lnTo>
                  <a:lnTo>
                    <a:pt x="561" y="697"/>
                  </a:lnTo>
                  <a:lnTo>
                    <a:pt x="565" y="725"/>
                  </a:lnTo>
                  <a:lnTo>
                    <a:pt x="572" y="752"/>
                  </a:lnTo>
                  <a:lnTo>
                    <a:pt x="581" y="776"/>
                  </a:lnTo>
                  <a:lnTo>
                    <a:pt x="592" y="799"/>
                  </a:lnTo>
                  <a:lnTo>
                    <a:pt x="605" y="819"/>
                  </a:lnTo>
                  <a:lnTo>
                    <a:pt x="619" y="838"/>
                  </a:lnTo>
                  <a:lnTo>
                    <a:pt x="634" y="855"/>
                  </a:lnTo>
                  <a:lnTo>
                    <a:pt x="697" y="855"/>
                  </a:lnTo>
                  <a:lnTo>
                    <a:pt x="713" y="905"/>
                  </a:lnTo>
                  <a:lnTo>
                    <a:pt x="283" y="905"/>
                  </a:lnTo>
                  <a:lnTo>
                    <a:pt x="298" y="855"/>
                  </a:lnTo>
                  <a:lnTo>
                    <a:pt x="298" y="855"/>
                  </a:lnTo>
                  <a:close/>
                  <a:moveTo>
                    <a:pt x="742" y="109"/>
                  </a:moveTo>
                  <a:lnTo>
                    <a:pt x="742" y="109"/>
                  </a:lnTo>
                  <a:lnTo>
                    <a:pt x="741" y="157"/>
                  </a:lnTo>
                  <a:lnTo>
                    <a:pt x="737" y="203"/>
                  </a:lnTo>
                  <a:lnTo>
                    <a:pt x="731" y="247"/>
                  </a:lnTo>
                  <a:lnTo>
                    <a:pt x="723" y="289"/>
                  </a:lnTo>
                  <a:lnTo>
                    <a:pt x="719" y="310"/>
                  </a:lnTo>
                  <a:lnTo>
                    <a:pt x="714" y="331"/>
                  </a:lnTo>
                  <a:lnTo>
                    <a:pt x="707" y="350"/>
                  </a:lnTo>
                  <a:lnTo>
                    <a:pt x="701" y="370"/>
                  </a:lnTo>
                  <a:lnTo>
                    <a:pt x="693" y="388"/>
                  </a:lnTo>
                  <a:lnTo>
                    <a:pt x="685" y="407"/>
                  </a:lnTo>
                  <a:lnTo>
                    <a:pt x="678" y="425"/>
                  </a:lnTo>
                  <a:lnTo>
                    <a:pt x="669" y="443"/>
                  </a:lnTo>
                  <a:lnTo>
                    <a:pt x="669" y="443"/>
                  </a:lnTo>
                  <a:lnTo>
                    <a:pt x="715" y="414"/>
                  </a:lnTo>
                  <a:lnTo>
                    <a:pt x="736" y="399"/>
                  </a:lnTo>
                  <a:lnTo>
                    <a:pt x="758" y="383"/>
                  </a:lnTo>
                  <a:lnTo>
                    <a:pt x="779" y="367"/>
                  </a:lnTo>
                  <a:lnTo>
                    <a:pt x="798" y="349"/>
                  </a:lnTo>
                  <a:lnTo>
                    <a:pt x="818" y="331"/>
                  </a:lnTo>
                  <a:lnTo>
                    <a:pt x="836" y="311"/>
                  </a:lnTo>
                  <a:lnTo>
                    <a:pt x="836" y="311"/>
                  </a:lnTo>
                  <a:lnTo>
                    <a:pt x="855" y="288"/>
                  </a:lnTo>
                  <a:lnTo>
                    <a:pt x="871" y="263"/>
                  </a:lnTo>
                  <a:lnTo>
                    <a:pt x="886" y="236"/>
                  </a:lnTo>
                  <a:lnTo>
                    <a:pt x="894" y="222"/>
                  </a:lnTo>
                  <a:lnTo>
                    <a:pt x="900" y="208"/>
                  </a:lnTo>
                  <a:lnTo>
                    <a:pt x="906" y="192"/>
                  </a:lnTo>
                  <a:lnTo>
                    <a:pt x="912" y="177"/>
                  </a:lnTo>
                  <a:lnTo>
                    <a:pt x="917" y="159"/>
                  </a:lnTo>
                  <a:lnTo>
                    <a:pt x="921" y="142"/>
                  </a:lnTo>
                  <a:lnTo>
                    <a:pt x="925" y="123"/>
                  </a:lnTo>
                  <a:lnTo>
                    <a:pt x="929" y="105"/>
                  </a:lnTo>
                  <a:lnTo>
                    <a:pt x="932" y="85"/>
                  </a:lnTo>
                  <a:lnTo>
                    <a:pt x="934" y="66"/>
                  </a:lnTo>
                  <a:lnTo>
                    <a:pt x="793" y="97"/>
                  </a:lnTo>
                  <a:lnTo>
                    <a:pt x="808" y="130"/>
                  </a:lnTo>
                  <a:lnTo>
                    <a:pt x="761" y="152"/>
                  </a:lnTo>
                  <a:lnTo>
                    <a:pt x="742" y="109"/>
                  </a:lnTo>
                  <a:lnTo>
                    <a:pt x="742" y="109"/>
                  </a:lnTo>
                  <a:close/>
                  <a:moveTo>
                    <a:pt x="326" y="446"/>
                  </a:moveTo>
                  <a:lnTo>
                    <a:pt x="326" y="446"/>
                  </a:lnTo>
                  <a:lnTo>
                    <a:pt x="316" y="428"/>
                  </a:lnTo>
                  <a:lnTo>
                    <a:pt x="308" y="409"/>
                  </a:lnTo>
                  <a:lnTo>
                    <a:pt x="300" y="390"/>
                  </a:lnTo>
                  <a:lnTo>
                    <a:pt x="292" y="371"/>
                  </a:lnTo>
                  <a:lnTo>
                    <a:pt x="286" y="350"/>
                  </a:lnTo>
                  <a:lnTo>
                    <a:pt x="279" y="331"/>
                  </a:lnTo>
                  <a:lnTo>
                    <a:pt x="274" y="309"/>
                  </a:lnTo>
                  <a:lnTo>
                    <a:pt x="269" y="288"/>
                  </a:lnTo>
                  <a:lnTo>
                    <a:pt x="264" y="267"/>
                  </a:lnTo>
                  <a:lnTo>
                    <a:pt x="261" y="244"/>
                  </a:lnTo>
                  <a:lnTo>
                    <a:pt x="258" y="221"/>
                  </a:lnTo>
                  <a:lnTo>
                    <a:pt x="256" y="198"/>
                  </a:lnTo>
                  <a:lnTo>
                    <a:pt x="253" y="174"/>
                  </a:lnTo>
                  <a:lnTo>
                    <a:pt x="252" y="151"/>
                  </a:lnTo>
                  <a:lnTo>
                    <a:pt x="251" y="102"/>
                  </a:lnTo>
                  <a:lnTo>
                    <a:pt x="228" y="152"/>
                  </a:lnTo>
                  <a:lnTo>
                    <a:pt x="182" y="130"/>
                  </a:lnTo>
                  <a:lnTo>
                    <a:pt x="197" y="97"/>
                  </a:lnTo>
                  <a:lnTo>
                    <a:pt x="56" y="66"/>
                  </a:lnTo>
                  <a:lnTo>
                    <a:pt x="56" y="66"/>
                  </a:lnTo>
                  <a:lnTo>
                    <a:pt x="58" y="85"/>
                  </a:lnTo>
                  <a:lnTo>
                    <a:pt x="60" y="105"/>
                  </a:lnTo>
                  <a:lnTo>
                    <a:pt x="63" y="123"/>
                  </a:lnTo>
                  <a:lnTo>
                    <a:pt x="68" y="142"/>
                  </a:lnTo>
                  <a:lnTo>
                    <a:pt x="72" y="159"/>
                  </a:lnTo>
                  <a:lnTo>
                    <a:pt x="77" y="177"/>
                  </a:lnTo>
                  <a:lnTo>
                    <a:pt x="83" y="192"/>
                  </a:lnTo>
                  <a:lnTo>
                    <a:pt x="89" y="208"/>
                  </a:lnTo>
                  <a:lnTo>
                    <a:pt x="96" y="222"/>
                  </a:lnTo>
                  <a:lnTo>
                    <a:pt x="102" y="236"/>
                  </a:lnTo>
                  <a:lnTo>
                    <a:pt x="118" y="263"/>
                  </a:lnTo>
                  <a:lnTo>
                    <a:pt x="135" y="288"/>
                  </a:lnTo>
                  <a:lnTo>
                    <a:pt x="153" y="311"/>
                  </a:lnTo>
                  <a:lnTo>
                    <a:pt x="153" y="311"/>
                  </a:lnTo>
                  <a:lnTo>
                    <a:pt x="172" y="332"/>
                  </a:lnTo>
                  <a:lnTo>
                    <a:pt x="191" y="350"/>
                  </a:lnTo>
                  <a:lnTo>
                    <a:pt x="212" y="369"/>
                  </a:lnTo>
                  <a:lnTo>
                    <a:pt x="234" y="385"/>
                  </a:lnTo>
                  <a:lnTo>
                    <a:pt x="256" y="401"/>
                  </a:lnTo>
                  <a:lnTo>
                    <a:pt x="279" y="417"/>
                  </a:lnTo>
                  <a:lnTo>
                    <a:pt x="326" y="446"/>
                  </a:lnTo>
                  <a:lnTo>
                    <a:pt x="326" y="446"/>
                  </a:lnTo>
                  <a:close/>
                  <a:moveTo>
                    <a:pt x="304" y="70"/>
                  </a:moveTo>
                  <a:lnTo>
                    <a:pt x="304" y="70"/>
                  </a:lnTo>
                  <a:lnTo>
                    <a:pt x="304" y="120"/>
                  </a:lnTo>
                  <a:lnTo>
                    <a:pt x="307" y="170"/>
                  </a:lnTo>
                  <a:lnTo>
                    <a:pt x="309" y="194"/>
                  </a:lnTo>
                  <a:lnTo>
                    <a:pt x="312" y="218"/>
                  </a:lnTo>
                  <a:lnTo>
                    <a:pt x="315" y="242"/>
                  </a:lnTo>
                  <a:lnTo>
                    <a:pt x="320" y="266"/>
                  </a:lnTo>
                  <a:lnTo>
                    <a:pt x="320" y="266"/>
                  </a:lnTo>
                  <a:lnTo>
                    <a:pt x="325" y="288"/>
                  </a:lnTo>
                  <a:lnTo>
                    <a:pt x="331" y="312"/>
                  </a:lnTo>
                  <a:lnTo>
                    <a:pt x="339" y="335"/>
                  </a:lnTo>
                  <a:lnTo>
                    <a:pt x="348" y="358"/>
                  </a:lnTo>
                  <a:lnTo>
                    <a:pt x="358" y="380"/>
                  </a:lnTo>
                  <a:lnTo>
                    <a:pt x="368" y="401"/>
                  </a:lnTo>
                  <a:lnTo>
                    <a:pt x="381" y="423"/>
                  </a:lnTo>
                  <a:lnTo>
                    <a:pt x="394" y="445"/>
                  </a:lnTo>
                  <a:lnTo>
                    <a:pt x="394" y="445"/>
                  </a:lnTo>
                  <a:lnTo>
                    <a:pt x="398" y="448"/>
                  </a:lnTo>
                  <a:lnTo>
                    <a:pt x="401" y="450"/>
                  </a:lnTo>
                  <a:lnTo>
                    <a:pt x="404" y="452"/>
                  </a:lnTo>
                  <a:lnTo>
                    <a:pt x="407" y="453"/>
                  </a:lnTo>
                  <a:lnTo>
                    <a:pt x="412" y="453"/>
                  </a:lnTo>
                  <a:lnTo>
                    <a:pt x="416" y="453"/>
                  </a:lnTo>
                  <a:lnTo>
                    <a:pt x="419" y="452"/>
                  </a:lnTo>
                  <a:lnTo>
                    <a:pt x="424" y="450"/>
                  </a:lnTo>
                  <a:lnTo>
                    <a:pt x="424" y="450"/>
                  </a:lnTo>
                  <a:lnTo>
                    <a:pt x="427" y="447"/>
                  </a:lnTo>
                  <a:lnTo>
                    <a:pt x="429" y="444"/>
                  </a:lnTo>
                  <a:lnTo>
                    <a:pt x="430" y="440"/>
                  </a:lnTo>
                  <a:lnTo>
                    <a:pt x="431" y="436"/>
                  </a:lnTo>
                  <a:lnTo>
                    <a:pt x="432" y="433"/>
                  </a:lnTo>
                  <a:lnTo>
                    <a:pt x="431" y="428"/>
                  </a:lnTo>
                  <a:lnTo>
                    <a:pt x="430" y="425"/>
                  </a:lnTo>
                  <a:lnTo>
                    <a:pt x="428" y="421"/>
                  </a:lnTo>
                  <a:lnTo>
                    <a:pt x="428" y="421"/>
                  </a:lnTo>
                  <a:lnTo>
                    <a:pt x="416" y="402"/>
                  </a:lnTo>
                  <a:lnTo>
                    <a:pt x="404" y="382"/>
                  </a:lnTo>
                  <a:lnTo>
                    <a:pt x="394" y="362"/>
                  </a:lnTo>
                  <a:lnTo>
                    <a:pt x="386" y="342"/>
                  </a:lnTo>
                  <a:lnTo>
                    <a:pt x="378" y="321"/>
                  </a:lnTo>
                  <a:lnTo>
                    <a:pt x="371" y="300"/>
                  </a:lnTo>
                  <a:lnTo>
                    <a:pt x="365" y="279"/>
                  </a:lnTo>
                  <a:lnTo>
                    <a:pt x="360" y="257"/>
                  </a:lnTo>
                  <a:lnTo>
                    <a:pt x="360" y="257"/>
                  </a:lnTo>
                  <a:lnTo>
                    <a:pt x="355" y="234"/>
                  </a:lnTo>
                  <a:lnTo>
                    <a:pt x="352" y="212"/>
                  </a:lnTo>
                  <a:lnTo>
                    <a:pt x="350" y="189"/>
                  </a:lnTo>
                  <a:lnTo>
                    <a:pt x="348" y="166"/>
                  </a:lnTo>
                  <a:lnTo>
                    <a:pt x="346" y="119"/>
                  </a:lnTo>
                  <a:lnTo>
                    <a:pt x="346" y="70"/>
                  </a:lnTo>
                  <a:lnTo>
                    <a:pt x="346" y="70"/>
                  </a:lnTo>
                  <a:lnTo>
                    <a:pt x="345" y="67"/>
                  </a:lnTo>
                  <a:lnTo>
                    <a:pt x="343" y="63"/>
                  </a:lnTo>
                  <a:lnTo>
                    <a:pt x="342" y="59"/>
                  </a:lnTo>
                  <a:lnTo>
                    <a:pt x="339" y="56"/>
                  </a:lnTo>
                  <a:lnTo>
                    <a:pt x="337" y="54"/>
                  </a:lnTo>
                  <a:lnTo>
                    <a:pt x="333" y="52"/>
                  </a:lnTo>
                  <a:lnTo>
                    <a:pt x="329" y="51"/>
                  </a:lnTo>
                  <a:lnTo>
                    <a:pt x="325" y="50"/>
                  </a:lnTo>
                  <a:lnTo>
                    <a:pt x="325" y="50"/>
                  </a:lnTo>
                  <a:lnTo>
                    <a:pt x="321" y="51"/>
                  </a:lnTo>
                  <a:lnTo>
                    <a:pt x="317" y="52"/>
                  </a:lnTo>
                  <a:lnTo>
                    <a:pt x="313" y="53"/>
                  </a:lnTo>
                  <a:lnTo>
                    <a:pt x="311" y="56"/>
                  </a:lnTo>
                  <a:lnTo>
                    <a:pt x="308" y="58"/>
                  </a:lnTo>
                  <a:lnTo>
                    <a:pt x="307" y="63"/>
                  </a:lnTo>
                  <a:lnTo>
                    <a:pt x="304" y="66"/>
                  </a:lnTo>
                  <a:lnTo>
                    <a:pt x="304" y="70"/>
                  </a:lnTo>
                  <a:lnTo>
                    <a:pt x="304" y="70"/>
                  </a:lnTo>
                  <a:close/>
                </a:path>
              </a:pathLst>
            </a:custGeom>
            <a:solidFill>
              <a:srgbClr val="FFFFFF">
                <a:alpha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TextBox 115"/>
          <p:cNvSpPr>
            <a:spLocks noChangeArrowheads="1"/>
          </p:cNvSpPr>
          <p:nvPr/>
        </p:nvSpPr>
        <p:spPr bwMode="auto">
          <a:xfrm>
            <a:off x="4995607" y="100793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600" dirty="0">
                <a:solidFill>
                  <a:schemeClr val="bg1">
                    <a:lumMod val="95000"/>
                  </a:schemeClr>
                </a:solidFill>
                <a:latin typeface="微软雅黑" pitchFamily="34" charset="-122"/>
                <a:ea typeface="微软雅黑" pitchFamily="34" charset="-122"/>
                <a:sym typeface="Arial" pitchFamily="34" charset="0"/>
              </a:rPr>
              <a:t>添加标题</a:t>
            </a:r>
            <a:endParaRPr lang="zh-CN" altLang="en-US" dirty="0">
              <a:solidFill>
                <a:schemeClr val="bg1">
                  <a:lumMod val="95000"/>
                </a:schemeClr>
              </a:solidFill>
            </a:endParaRPr>
          </a:p>
        </p:txBody>
      </p:sp>
    </p:spTree>
    <p:extLst>
      <p:ext uri="{BB962C8B-B14F-4D97-AF65-F5344CB8AC3E}">
        <p14:creationId xmlns:p14="http://schemas.microsoft.com/office/powerpoint/2010/main" val="278076266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6" presetClass="emph" presetSubtype="0" repeatCount="5000" autoRev="1" fill="hold" nodeType="afterEffect">
                                  <p:stCondLst>
                                    <p:cond delay="0"/>
                                  </p:stCondLst>
                                  <p:childTnLst>
                                    <p:animScale>
                                      <p:cBhvr>
                                        <p:cTn id="12" dur="750" fill="hold"/>
                                        <p:tgtEl>
                                          <p:spTgt spid="68"/>
                                        </p:tgtEl>
                                      </p:cBhvr>
                                      <p:by x="120000" y="120000"/>
                                    </p:animScale>
                                  </p:childTnLst>
                                </p:cTn>
                              </p:par>
                              <p:par>
                                <p:cTn id="13" presetID="16" presetClass="entr" presetSubtype="21" fill="hold" grpId="0" nodeType="withEffect">
                                  <p:stCondLst>
                                    <p:cond delay="500"/>
                                  </p:stCondLst>
                                  <p:childTnLst>
                                    <p:set>
                                      <p:cBhvr>
                                        <p:cTn id="14" dur="1" fill="hold">
                                          <p:stCondLst>
                                            <p:cond delay="0"/>
                                          </p:stCondLst>
                                        </p:cTn>
                                        <p:tgtEl>
                                          <p:spTgt spid="36"/>
                                        </p:tgtEl>
                                        <p:attrNameLst>
                                          <p:attrName>style.visibility</p:attrName>
                                        </p:attrNameLst>
                                      </p:cBhvr>
                                      <p:to>
                                        <p:strVal val="visible"/>
                                      </p:to>
                                    </p:set>
                                    <p:animEffect transition="in" filter="barn(inVertical)">
                                      <p:cBhvr>
                                        <p:cTn id="15" dur="500"/>
                                        <p:tgtEl>
                                          <p:spTgt spid="36"/>
                                        </p:tgtEl>
                                      </p:cBhvr>
                                    </p:animEffect>
                                  </p:childTnLst>
                                </p:cTn>
                              </p:par>
                              <p:par>
                                <p:cTn id="16" presetID="16" presetClass="entr" presetSubtype="21" fill="hold" grpId="0" nodeType="withEffect">
                                  <p:stCondLst>
                                    <p:cond delay="50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par>
                                <p:cTn id="19" presetID="16" presetClass="entr" presetSubtype="21" fill="hold" grpId="0" nodeType="with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barn(inVertical)">
                                      <p:cBhvr>
                                        <p:cTn id="21" dur="500"/>
                                        <p:tgtEl>
                                          <p:spTgt spid="32"/>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par>
                                <p:cTn id="25" presetID="16" presetClass="entr" presetSubtype="21"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par>
                                <p:cTn id="28" presetID="16" presetClass="entr" presetSubtype="21" fill="hold" grpId="0"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par>
                                <p:cTn id="34" presetID="16" presetClass="entr" presetSubtype="21"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par>
                                <p:cTn id="67" presetID="10" presetClass="entr" presetSubtype="0" fill="hold" grpId="0" nodeType="withEffect">
                                  <p:stCondLst>
                                    <p:cond delay="100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100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100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10" presetClass="entr" presetSubtype="0" fill="hold" grpId="0" nodeType="withEffect">
                                  <p:stCondLst>
                                    <p:cond delay="100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grpId="0" nodeType="withEffect">
                                  <p:stCondLst>
                                    <p:cond delay="100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100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par>
                                <p:cTn id="100" presetID="10" presetClass="entr" presetSubtype="0" fill="hold" grpId="0" nodeType="withEffect">
                                  <p:stCondLst>
                                    <p:cond delay="100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par>
                                <p:cTn id="106" presetID="10" presetClass="entr" presetSubtype="0" fill="hold" grpId="0" nodeType="withEffect">
                                  <p:stCondLst>
                                    <p:cond delay="1000"/>
                                  </p:stCondLst>
                                  <p:childTnLst>
                                    <p:set>
                                      <p:cBhvr>
                                        <p:cTn id="107" dur="1" fill="hold">
                                          <p:stCondLst>
                                            <p:cond delay="0"/>
                                          </p:stCondLst>
                                        </p:cTn>
                                        <p:tgtEl>
                                          <p:spTgt spid="15"/>
                                        </p:tgtEl>
                                        <p:attrNameLst>
                                          <p:attrName>style.visibility</p:attrName>
                                        </p:attrNameLst>
                                      </p:cBhvr>
                                      <p:to>
                                        <p:strVal val="visible"/>
                                      </p:to>
                                    </p:set>
                                    <p:animEffect transition="in" filter="fade">
                                      <p:cBhvr>
                                        <p:cTn id="108" dur="500"/>
                                        <p:tgtEl>
                                          <p:spTgt spid="15"/>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par>
                                <p:cTn id="112" presetID="10" presetClass="entr" presetSubtype="0" fill="hold" grpId="0" nodeType="withEffect">
                                  <p:stCondLst>
                                    <p:cond delay="100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par>
                                <p:cTn id="115" presetID="10" presetClass="entr" presetSubtype="0" fill="hold" grpId="0" nodeType="withEffect">
                                  <p:stCondLst>
                                    <p:cond delay="100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500"/>
                                        <p:tgtEl>
                                          <p:spTgt spid="47"/>
                                        </p:tgtEl>
                                      </p:cBhvr>
                                    </p:animEffect>
                                  </p:childTnLst>
                                </p:cTn>
                              </p:par>
                              <p:par>
                                <p:cTn id="118" presetID="10" presetClass="entr" presetSubtype="0" fill="hold" grpId="0" nodeType="withEffect">
                                  <p:stCondLst>
                                    <p:cond delay="100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par>
                                <p:cTn id="121" presetID="10" presetClass="entr" presetSubtype="0" fill="hold" grpId="0" nodeType="withEffect">
                                  <p:stCondLst>
                                    <p:cond delay="1000"/>
                                  </p:stCondLst>
                                  <p:childTnLst>
                                    <p:set>
                                      <p:cBhvr>
                                        <p:cTn id="122" dur="1" fill="hold">
                                          <p:stCondLst>
                                            <p:cond delay="0"/>
                                          </p:stCondLst>
                                        </p:cTn>
                                        <p:tgtEl>
                                          <p:spTgt spid="13"/>
                                        </p:tgtEl>
                                        <p:attrNameLst>
                                          <p:attrName>style.visibility</p:attrName>
                                        </p:attrNameLst>
                                      </p:cBhvr>
                                      <p:to>
                                        <p:strVal val="visible"/>
                                      </p:to>
                                    </p:set>
                                    <p:animEffect transition="in" filter="fade">
                                      <p:cBhvr>
                                        <p:cTn id="123" dur="500"/>
                                        <p:tgtEl>
                                          <p:spTgt spid="13"/>
                                        </p:tgtEl>
                                      </p:cBhvr>
                                    </p:animEffect>
                                  </p:childTnLst>
                                </p:cTn>
                              </p:par>
                              <p:par>
                                <p:cTn id="124" presetID="10" presetClass="entr" presetSubtype="0" fill="hold" grpId="0" nodeType="withEffect">
                                  <p:stCondLst>
                                    <p:cond delay="100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childTnLst>
                                </p:cTn>
                              </p:par>
                              <p:par>
                                <p:cTn id="127" presetID="10" presetClass="entr" presetSubtype="0" fill="hold" grpId="0" nodeType="withEffect">
                                  <p:stCondLst>
                                    <p:cond delay="100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grpId="0" nodeType="withEffect">
                                  <p:stCondLst>
                                    <p:cond delay="100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500"/>
                                        <p:tgtEl>
                                          <p:spTgt spid="41"/>
                                        </p:tgtEl>
                                      </p:cBhvr>
                                    </p:animEffect>
                                  </p:childTnLst>
                                </p:cTn>
                              </p:par>
                              <p:par>
                                <p:cTn id="133" presetID="10" presetClass="entr" presetSubtype="0" fill="hold" grpId="0" nodeType="withEffect">
                                  <p:stCondLst>
                                    <p:cond delay="100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500"/>
                                        <p:tgtEl>
                                          <p:spTgt spid="42"/>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43"/>
                                        </p:tgtEl>
                                        <p:attrNameLst>
                                          <p:attrName>style.visibility</p:attrName>
                                        </p:attrNameLst>
                                      </p:cBhvr>
                                      <p:to>
                                        <p:strVal val="visible"/>
                                      </p:to>
                                    </p:set>
                                    <p:animEffect transition="in" filter="fade">
                                      <p:cBhvr>
                                        <p:cTn id="138" dur="500"/>
                                        <p:tgtEl>
                                          <p:spTgt spid="43"/>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1000"/>
                                  </p:stCondLst>
                                  <p:childTnLst>
                                    <p:set>
                                      <p:cBhvr>
                                        <p:cTn id="143" dur="1" fill="hold">
                                          <p:stCondLst>
                                            <p:cond delay="0"/>
                                          </p:stCondLst>
                                        </p:cTn>
                                        <p:tgtEl>
                                          <p:spTgt spid="45"/>
                                        </p:tgtEl>
                                        <p:attrNameLst>
                                          <p:attrName>style.visibility</p:attrName>
                                        </p:attrNameLst>
                                      </p:cBhvr>
                                      <p:to>
                                        <p:strVal val="visible"/>
                                      </p:to>
                                    </p:set>
                                    <p:animEffect transition="in" filter="fade">
                                      <p:cBhvr>
                                        <p:cTn id="144" dur="500"/>
                                        <p:tgtEl>
                                          <p:spTgt spid="45"/>
                                        </p:tgtEl>
                                      </p:cBhvr>
                                    </p:animEffect>
                                  </p:childTnLst>
                                </p:cTn>
                              </p:par>
                              <p:par>
                                <p:cTn id="145" presetID="10" presetClass="entr" presetSubtype="0" fill="hold" grpId="0" nodeType="withEffect">
                                  <p:stCondLst>
                                    <p:cond delay="1000"/>
                                  </p:stCondLst>
                                  <p:childTnLst>
                                    <p:set>
                                      <p:cBhvr>
                                        <p:cTn id="146" dur="1" fill="hold">
                                          <p:stCondLst>
                                            <p:cond delay="0"/>
                                          </p:stCondLst>
                                        </p:cTn>
                                        <p:tgtEl>
                                          <p:spTgt spid="10"/>
                                        </p:tgtEl>
                                        <p:attrNameLst>
                                          <p:attrName>style.visibility</p:attrName>
                                        </p:attrNameLst>
                                      </p:cBhvr>
                                      <p:to>
                                        <p:strVal val="visible"/>
                                      </p:to>
                                    </p:set>
                                    <p:animEffect transition="in" filter="fade">
                                      <p:cBhvr>
                                        <p:cTn id="147" dur="500"/>
                                        <p:tgtEl>
                                          <p:spTgt spid="10"/>
                                        </p:tgtEl>
                                      </p:cBhvr>
                                    </p:animEffect>
                                  </p:childTnLst>
                                </p:cTn>
                              </p:par>
                              <p:par>
                                <p:cTn id="148" presetID="10" presetClass="entr" presetSubtype="0" fill="hold" grpId="0" nodeType="withEffect">
                                  <p:stCondLst>
                                    <p:cond delay="1000"/>
                                  </p:stCondLst>
                                  <p:childTnLst>
                                    <p:set>
                                      <p:cBhvr>
                                        <p:cTn id="149" dur="1" fill="hold">
                                          <p:stCondLst>
                                            <p:cond delay="0"/>
                                          </p:stCondLst>
                                        </p:cTn>
                                        <p:tgtEl>
                                          <p:spTgt spid="11"/>
                                        </p:tgtEl>
                                        <p:attrNameLst>
                                          <p:attrName>style.visibility</p:attrName>
                                        </p:attrNameLst>
                                      </p:cBhvr>
                                      <p:to>
                                        <p:strVal val="visible"/>
                                      </p:to>
                                    </p:set>
                                    <p:animEffect transition="in" filter="fade">
                                      <p:cBhvr>
                                        <p:cTn id="150" dur="500"/>
                                        <p:tgtEl>
                                          <p:spTgt spid="11"/>
                                        </p:tgtEl>
                                      </p:cBhvr>
                                    </p:animEffect>
                                  </p:childTnLst>
                                </p:cTn>
                              </p:par>
                              <p:par>
                                <p:cTn id="151" presetID="10" presetClass="entr" presetSubtype="0" fill="hold" grpId="0" nodeType="withEffect">
                                  <p:stCondLst>
                                    <p:cond delay="1000"/>
                                  </p:stCondLst>
                                  <p:childTnLst>
                                    <p:set>
                                      <p:cBhvr>
                                        <p:cTn id="152" dur="1" fill="hold">
                                          <p:stCondLst>
                                            <p:cond delay="0"/>
                                          </p:stCondLst>
                                        </p:cTn>
                                        <p:tgtEl>
                                          <p:spTgt spid="29"/>
                                        </p:tgtEl>
                                        <p:attrNameLst>
                                          <p:attrName>style.visibility</p:attrName>
                                        </p:attrNameLst>
                                      </p:cBhvr>
                                      <p:to>
                                        <p:strVal val="visible"/>
                                      </p:to>
                                    </p:set>
                                    <p:animEffect transition="in" filter="fade">
                                      <p:cBhvr>
                                        <p:cTn id="153" dur="500"/>
                                        <p:tgtEl>
                                          <p:spTgt spid="29"/>
                                        </p:tgtEl>
                                      </p:cBhvr>
                                    </p:animEffect>
                                  </p:childTnLst>
                                </p:cTn>
                              </p:par>
                              <p:par>
                                <p:cTn id="154" presetID="10" presetClass="entr" presetSubtype="0" fill="hold" grpId="0" nodeType="withEffect">
                                  <p:stCondLst>
                                    <p:cond delay="1000"/>
                                  </p:stCondLst>
                                  <p:childTnLst>
                                    <p:set>
                                      <p:cBhvr>
                                        <p:cTn id="155" dur="1" fill="hold">
                                          <p:stCondLst>
                                            <p:cond delay="0"/>
                                          </p:stCondLst>
                                        </p:cTn>
                                        <p:tgtEl>
                                          <p:spTgt spid="66"/>
                                        </p:tgtEl>
                                        <p:attrNameLst>
                                          <p:attrName>style.visibility</p:attrName>
                                        </p:attrNameLst>
                                      </p:cBhvr>
                                      <p:to>
                                        <p:strVal val="visible"/>
                                      </p:to>
                                    </p:set>
                                    <p:animEffect transition="in" filter="fade">
                                      <p:cBhvr>
                                        <p:cTn id="156" dur="500"/>
                                        <p:tgtEl>
                                          <p:spTgt spid="66"/>
                                        </p:tgtEl>
                                      </p:cBhvr>
                                    </p:animEffect>
                                  </p:childTnLst>
                                </p:cTn>
                              </p:par>
                              <p:par>
                                <p:cTn id="157" presetID="10" presetClass="entr" presetSubtype="0" fill="hold" grpId="0" nodeType="withEffect">
                                  <p:stCondLst>
                                    <p:cond delay="100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par>
                                <p:cTn id="160" presetID="10" presetClass="entr" presetSubtype="0" fill="hold" grpId="0" nodeType="withEffect">
                                  <p:stCondLst>
                                    <p:cond delay="1000"/>
                                  </p:stCondLst>
                                  <p:childTnLst>
                                    <p:set>
                                      <p:cBhvr>
                                        <p:cTn id="161" dur="1" fill="hold">
                                          <p:stCondLst>
                                            <p:cond delay="0"/>
                                          </p:stCondLst>
                                        </p:cTn>
                                        <p:tgtEl>
                                          <p:spTgt spid="9"/>
                                        </p:tgtEl>
                                        <p:attrNameLst>
                                          <p:attrName>style.visibility</p:attrName>
                                        </p:attrNameLst>
                                      </p:cBhvr>
                                      <p:to>
                                        <p:strVal val="visible"/>
                                      </p:to>
                                    </p:set>
                                    <p:animEffect transition="in" filter="fade">
                                      <p:cBhvr>
                                        <p:cTn id="162" dur="500"/>
                                        <p:tgtEl>
                                          <p:spTgt spid="9"/>
                                        </p:tgtEl>
                                      </p:cBhvr>
                                    </p:animEffect>
                                  </p:childTnLst>
                                </p:cTn>
                              </p:par>
                              <p:par>
                                <p:cTn id="163" presetID="10" presetClass="entr" presetSubtype="0" fill="hold" grpId="0" nodeType="withEffect">
                                  <p:stCondLst>
                                    <p:cond delay="1000"/>
                                  </p:stCondLst>
                                  <p:childTnLst>
                                    <p:set>
                                      <p:cBhvr>
                                        <p:cTn id="164" dur="1" fill="hold">
                                          <p:stCondLst>
                                            <p:cond delay="0"/>
                                          </p:stCondLst>
                                        </p:cTn>
                                        <p:tgtEl>
                                          <p:spTgt spid="27"/>
                                        </p:tgtEl>
                                        <p:attrNameLst>
                                          <p:attrName>style.visibility</p:attrName>
                                        </p:attrNameLst>
                                      </p:cBhvr>
                                      <p:to>
                                        <p:strVal val="visible"/>
                                      </p:to>
                                    </p:set>
                                    <p:animEffect transition="in" filter="fade">
                                      <p:cBhvr>
                                        <p:cTn id="165" dur="500"/>
                                        <p:tgtEl>
                                          <p:spTgt spid="27"/>
                                        </p:tgtEl>
                                      </p:cBhvr>
                                    </p:animEffect>
                                  </p:childTnLst>
                                </p:cTn>
                              </p:par>
                              <p:par>
                                <p:cTn id="166" presetID="10" presetClass="entr" presetSubtype="0" fill="hold" grpId="0" nodeType="withEffect">
                                  <p:stCondLst>
                                    <p:cond delay="1000"/>
                                  </p:stCondLst>
                                  <p:childTnLst>
                                    <p:set>
                                      <p:cBhvr>
                                        <p:cTn id="167" dur="1" fill="hold">
                                          <p:stCondLst>
                                            <p:cond delay="0"/>
                                          </p:stCondLst>
                                        </p:cTn>
                                        <p:tgtEl>
                                          <p:spTgt spid="38"/>
                                        </p:tgtEl>
                                        <p:attrNameLst>
                                          <p:attrName>style.visibility</p:attrName>
                                        </p:attrNameLst>
                                      </p:cBhvr>
                                      <p:to>
                                        <p:strVal val="visible"/>
                                      </p:to>
                                    </p:set>
                                    <p:animEffect transition="in" filter="fade">
                                      <p:cBhvr>
                                        <p:cTn id="168" dur="500"/>
                                        <p:tgtEl>
                                          <p:spTgt spid="38"/>
                                        </p:tgtEl>
                                      </p:cBhvr>
                                    </p:animEffect>
                                  </p:childTnLst>
                                </p:cTn>
                              </p:par>
                              <p:par>
                                <p:cTn id="169" presetID="10" presetClass="entr" presetSubtype="0" fill="hold" grpId="0" nodeType="withEffect">
                                  <p:stCondLst>
                                    <p:cond delay="1000"/>
                                  </p:stCondLst>
                                  <p:childTnLst>
                                    <p:set>
                                      <p:cBhvr>
                                        <p:cTn id="170" dur="1" fill="hold">
                                          <p:stCondLst>
                                            <p:cond delay="0"/>
                                          </p:stCondLst>
                                        </p:cTn>
                                        <p:tgtEl>
                                          <p:spTgt spid="6"/>
                                        </p:tgtEl>
                                        <p:attrNameLst>
                                          <p:attrName>style.visibility</p:attrName>
                                        </p:attrNameLst>
                                      </p:cBhvr>
                                      <p:to>
                                        <p:strVal val="visible"/>
                                      </p:to>
                                    </p:set>
                                    <p:animEffect transition="in" filter="fade">
                                      <p:cBhvr>
                                        <p:cTn id="171" dur="500"/>
                                        <p:tgtEl>
                                          <p:spTgt spid="6"/>
                                        </p:tgtEl>
                                      </p:cBhvr>
                                    </p:animEffect>
                                  </p:childTnLst>
                                </p:cTn>
                              </p:par>
                              <p:par>
                                <p:cTn id="172" presetID="10" presetClass="entr" presetSubtype="0" fill="hold" grpId="0" nodeType="withEffect">
                                  <p:stCondLst>
                                    <p:cond delay="1000"/>
                                  </p:stCondLst>
                                  <p:childTnLst>
                                    <p:set>
                                      <p:cBhvr>
                                        <p:cTn id="173" dur="1" fill="hold">
                                          <p:stCondLst>
                                            <p:cond delay="0"/>
                                          </p:stCondLst>
                                        </p:cTn>
                                        <p:tgtEl>
                                          <p:spTgt spid="7"/>
                                        </p:tgtEl>
                                        <p:attrNameLst>
                                          <p:attrName>style.visibility</p:attrName>
                                        </p:attrNameLst>
                                      </p:cBhvr>
                                      <p:to>
                                        <p:strVal val="visible"/>
                                      </p:to>
                                    </p:set>
                                    <p:animEffect transition="in" filter="fade">
                                      <p:cBhvr>
                                        <p:cTn id="174" dur="500"/>
                                        <p:tgtEl>
                                          <p:spTgt spid="7"/>
                                        </p:tgtEl>
                                      </p:cBhvr>
                                    </p:animEffect>
                                  </p:childTnLst>
                                </p:cTn>
                              </p:par>
                              <p:par>
                                <p:cTn id="175" presetID="10" presetClass="entr" presetSubtype="0" fill="hold" grpId="0" nodeType="withEffect">
                                  <p:stCondLst>
                                    <p:cond delay="1000"/>
                                  </p:stCondLst>
                                  <p:childTnLst>
                                    <p:set>
                                      <p:cBhvr>
                                        <p:cTn id="176" dur="1" fill="hold">
                                          <p:stCondLst>
                                            <p:cond delay="0"/>
                                          </p:stCondLst>
                                        </p:cTn>
                                        <p:tgtEl>
                                          <p:spTgt spid="25"/>
                                        </p:tgtEl>
                                        <p:attrNameLst>
                                          <p:attrName>style.visibility</p:attrName>
                                        </p:attrNameLst>
                                      </p:cBhvr>
                                      <p:to>
                                        <p:strVal val="visible"/>
                                      </p:to>
                                    </p:set>
                                    <p:animEffect transition="in" filter="fade">
                                      <p:cBhvr>
                                        <p:cTn id="177" dur="500"/>
                                        <p:tgtEl>
                                          <p:spTgt spid="25"/>
                                        </p:tgtEl>
                                      </p:cBhvr>
                                    </p:animEffect>
                                  </p:childTnLst>
                                </p:cTn>
                              </p:par>
                              <p:par>
                                <p:cTn id="178" presetID="10" presetClass="entr" presetSubtype="0" fill="hold" grpId="0" nodeType="withEffect">
                                  <p:stCondLst>
                                    <p:cond delay="1000"/>
                                  </p:stCondLst>
                                  <p:childTnLst>
                                    <p:set>
                                      <p:cBhvr>
                                        <p:cTn id="179" dur="1" fill="hold">
                                          <p:stCondLst>
                                            <p:cond delay="0"/>
                                          </p:stCondLst>
                                        </p:cTn>
                                        <p:tgtEl>
                                          <p:spTgt spid="39"/>
                                        </p:tgtEl>
                                        <p:attrNameLst>
                                          <p:attrName>style.visibility</p:attrName>
                                        </p:attrNameLst>
                                      </p:cBhvr>
                                      <p:to>
                                        <p:strVal val="visible"/>
                                      </p:to>
                                    </p:set>
                                    <p:animEffect transition="in" filter="fade">
                                      <p:cBhvr>
                                        <p:cTn id="180" dur="500"/>
                                        <p:tgtEl>
                                          <p:spTgt spid="39"/>
                                        </p:tgtEl>
                                      </p:cBhvr>
                                    </p:animEffect>
                                  </p:childTnLst>
                                </p:cTn>
                              </p:par>
                              <p:par>
                                <p:cTn id="181" presetID="14" presetClass="entr" presetSubtype="10" fill="hold" grpId="0" nodeType="withEffect">
                                  <p:stCondLst>
                                    <p:cond delay="1500"/>
                                  </p:stCondLst>
                                  <p:childTnLst>
                                    <p:set>
                                      <p:cBhvr>
                                        <p:cTn id="182" dur="1" fill="hold">
                                          <p:stCondLst>
                                            <p:cond delay="0"/>
                                          </p:stCondLst>
                                        </p:cTn>
                                        <p:tgtEl>
                                          <p:spTgt spid="58"/>
                                        </p:tgtEl>
                                        <p:attrNameLst>
                                          <p:attrName>style.visibility</p:attrName>
                                        </p:attrNameLst>
                                      </p:cBhvr>
                                      <p:to>
                                        <p:strVal val="visible"/>
                                      </p:to>
                                    </p:set>
                                    <p:animEffect transition="in" filter="randombar(horizontal)">
                                      <p:cBhvr>
                                        <p:cTn id="183" dur="1000"/>
                                        <p:tgtEl>
                                          <p:spTgt spid="58"/>
                                        </p:tgtEl>
                                      </p:cBhvr>
                                    </p:animEffect>
                                  </p:childTnLst>
                                </p:cTn>
                              </p:par>
                              <p:par>
                                <p:cTn id="184" presetID="14" presetClass="entr" presetSubtype="10" fill="hold" grpId="0" nodeType="withEffect">
                                  <p:stCondLst>
                                    <p:cond delay="1500"/>
                                  </p:stCondLst>
                                  <p:childTnLst>
                                    <p:set>
                                      <p:cBhvr>
                                        <p:cTn id="185" dur="1" fill="hold">
                                          <p:stCondLst>
                                            <p:cond delay="0"/>
                                          </p:stCondLst>
                                        </p:cTn>
                                        <p:tgtEl>
                                          <p:spTgt spid="59"/>
                                        </p:tgtEl>
                                        <p:attrNameLst>
                                          <p:attrName>style.visibility</p:attrName>
                                        </p:attrNameLst>
                                      </p:cBhvr>
                                      <p:to>
                                        <p:strVal val="visible"/>
                                      </p:to>
                                    </p:set>
                                    <p:animEffect transition="in" filter="randombar(horizontal)">
                                      <p:cBhvr>
                                        <p:cTn id="186" dur="1000"/>
                                        <p:tgtEl>
                                          <p:spTgt spid="59"/>
                                        </p:tgtEl>
                                      </p:cBhvr>
                                    </p:animEffect>
                                  </p:childTnLst>
                                </p:cTn>
                              </p:par>
                              <p:par>
                                <p:cTn id="187" presetID="14" presetClass="entr" presetSubtype="10" fill="hold" grpId="0" nodeType="withEffect">
                                  <p:stCondLst>
                                    <p:cond delay="1500"/>
                                  </p:stCondLst>
                                  <p:childTnLst>
                                    <p:set>
                                      <p:cBhvr>
                                        <p:cTn id="188" dur="1" fill="hold">
                                          <p:stCondLst>
                                            <p:cond delay="0"/>
                                          </p:stCondLst>
                                        </p:cTn>
                                        <p:tgtEl>
                                          <p:spTgt spid="60"/>
                                        </p:tgtEl>
                                        <p:attrNameLst>
                                          <p:attrName>style.visibility</p:attrName>
                                        </p:attrNameLst>
                                      </p:cBhvr>
                                      <p:to>
                                        <p:strVal val="visible"/>
                                      </p:to>
                                    </p:set>
                                    <p:animEffect transition="in" filter="randombar(horizontal)">
                                      <p:cBhvr>
                                        <p:cTn id="189" dur="1000"/>
                                        <p:tgtEl>
                                          <p:spTgt spid="60"/>
                                        </p:tgtEl>
                                      </p:cBhvr>
                                    </p:animEffect>
                                  </p:childTnLst>
                                </p:cTn>
                              </p:par>
                              <p:par>
                                <p:cTn id="190" presetID="14" presetClass="entr" presetSubtype="10" fill="hold" grpId="0" nodeType="withEffect">
                                  <p:stCondLst>
                                    <p:cond delay="1500"/>
                                  </p:stCondLst>
                                  <p:childTnLst>
                                    <p:set>
                                      <p:cBhvr>
                                        <p:cTn id="191" dur="1" fill="hold">
                                          <p:stCondLst>
                                            <p:cond delay="0"/>
                                          </p:stCondLst>
                                        </p:cTn>
                                        <p:tgtEl>
                                          <p:spTgt spid="61"/>
                                        </p:tgtEl>
                                        <p:attrNameLst>
                                          <p:attrName>style.visibility</p:attrName>
                                        </p:attrNameLst>
                                      </p:cBhvr>
                                      <p:to>
                                        <p:strVal val="visible"/>
                                      </p:to>
                                    </p:set>
                                    <p:animEffect transition="in" filter="randombar(horizontal)">
                                      <p:cBhvr>
                                        <p:cTn id="192" dur="1000"/>
                                        <p:tgtEl>
                                          <p:spTgt spid="61"/>
                                        </p:tgtEl>
                                      </p:cBhvr>
                                    </p:animEffect>
                                  </p:childTnLst>
                                </p:cTn>
                              </p:par>
                              <p:par>
                                <p:cTn id="193" presetID="14" presetClass="entr" presetSubtype="10" fill="hold" grpId="0" nodeType="withEffect">
                                  <p:stCondLst>
                                    <p:cond delay="1500"/>
                                  </p:stCondLst>
                                  <p:childTnLst>
                                    <p:set>
                                      <p:cBhvr>
                                        <p:cTn id="194" dur="1" fill="hold">
                                          <p:stCondLst>
                                            <p:cond delay="0"/>
                                          </p:stCondLst>
                                        </p:cTn>
                                        <p:tgtEl>
                                          <p:spTgt spid="65"/>
                                        </p:tgtEl>
                                        <p:attrNameLst>
                                          <p:attrName>style.visibility</p:attrName>
                                        </p:attrNameLst>
                                      </p:cBhvr>
                                      <p:to>
                                        <p:strVal val="visible"/>
                                      </p:to>
                                    </p:set>
                                    <p:animEffect transition="in" filter="randombar(horizontal)">
                                      <p:cBhvr>
                                        <p:cTn id="195" dur="1000"/>
                                        <p:tgtEl>
                                          <p:spTgt spid="65"/>
                                        </p:tgtEl>
                                      </p:cBhvr>
                                    </p:animEffect>
                                  </p:childTnLst>
                                </p:cTn>
                              </p:par>
                              <p:par>
                                <p:cTn id="196" presetID="14" presetClass="entr" presetSubtype="10" fill="hold" grpId="0" nodeType="withEffect">
                                  <p:stCondLst>
                                    <p:cond delay="1500"/>
                                  </p:stCondLst>
                                  <p:childTnLst>
                                    <p:set>
                                      <p:cBhvr>
                                        <p:cTn id="197" dur="1" fill="hold">
                                          <p:stCondLst>
                                            <p:cond delay="0"/>
                                          </p:stCondLst>
                                        </p:cTn>
                                        <p:tgtEl>
                                          <p:spTgt spid="64"/>
                                        </p:tgtEl>
                                        <p:attrNameLst>
                                          <p:attrName>style.visibility</p:attrName>
                                        </p:attrNameLst>
                                      </p:cBhvr>
                                      <p:to>
                                        <p:strVal val="visible"/>
                                      </p:to>
                                    </p:set>
                                    <p:animEffect transition="in" filter="randombar(horizontal)">
                                      <p:cBhvr>
                                        <p:cTn id="198" dur="1000"/>
                                        <p:tgtEl>
                                          <p:spTgt spid="64"/>
                                        </p:tgtEl>
                                      </p:cBhvr>
                                    </p:animEffect>
                                  </p:childTnLst>
                                </p:cTn>
                              </p:par>
                              <p:par>
                                <p:cTn id="199" presetID="14" presetClass="entr" presetSubtype="10" fill="hold" grpId="0" nodeType="withEffect">
                                  <p:stCondLst>
                                    <p:cond delay="1500"/>
                                  </p:stCondLst>
                                  <p:childTnLst>
                                    <p:set>
                                      <p:cBhvr>
                                        <p:cTn id="200" dur="1" fill="hold">
                                          <p:stCondLst>
                                            <p:cond delay="0"/>
                                          </p:stCondLst>
                                        </p:cTn>
                                        <p:tgtEl>
                                          <p:spTgt spid="62"/>
                                        </p:tgtEl>
                                        <p:attrNameLst>
                                          <p:attrName>style.visibility</p:attrName>
                                        </p:attrNameLst>
                                      </p:cBhvr>
                                      <p:to>
                                        <p:strVal val="visible"/>
                                      </p:to>
                                    </p:set>
                                    <p:animEffect transition="in" filter="randombar(horizontal)">
                                      <p:cBhvr>
                                        <p:cTn id="201" dur="1000"/>
                                        <p:tgtEl>
                                          <p:spTgt spid="62"/>
                                        </p:tgtEl>
                                      </p:cBhvr>
                                    </p:animEffect>
                                  </p:childTnLst>
                                </p:cTn>
                              </p:par>
                              <p:par>
                                <p:cTn id="202" presetID="14" presetClass="entr" presetSubtype="10" fill="hold" grpId="0" nodeType="withEffect">
                                  <p:stCondLst>
                                    <p:cond delay="1500"/>
                                  </p:stCondLst>
                                  <p:childTnLst>
                                    <p:set>
                                      <p:cBhvr>
                                        <p:cTn id="203" dur="1" fill="hold">
                                          <p:stCondLst>
                                            <p:cond delay="0"/>
                                          </p:stCondLst>
                                        </p:cTn>
                                        <p:tgtEl>
                                          <p:spTgt spid="63"/>
                                        </p:tgtEl>
                                        <p:attrNameLst>
                                          <p:attrName>style.visibility</p:attrName>
                                        </p:attrNameLst>
                                      </p:cBhvr>
                                      <p:to>
                                        <p:strVal val="visible"/>
                                      </p:to>
                                    </p:set>
                                    <p:animEffect transition="in" filter="randombar(horizontal)">
                                      <p:cBhvr>
                                        <p:cTn id="204" dur="1000"/>
                                        <p:tgtEl>
                                          <p:spTgt spid="63"/>
                                        </p:tgtEl>
                                      </p:cBhvr>
                                    </p:animEffect>
                                  </p:childTnLst>
                                </p:cTn>
                              </p:par>
                              <p:par>
                                <p:cTn id="205" presetID="14" presetClass="entr" presetSubtype="10" fill="hold" grpId="0" nodeType="withEffect">
                                  <p:stCondLst>
                                    <p:cond delay="1500"/>
                                  </p:stCondLst>
                                  <p:childTnLst>
                                    <p:set>
                                      <p:cBhvr>
                                        <p:cTn id="206" dur="1" fill="hold">
                                          <p:stCondLst>
                                            <p:cond delay="0"/>
                                          </p:stCondLst>
                                        </p:cTn>
                                        <p:tgtEl>
                                          <p:spTgt spid="57"/>
                                        </p:tgtEl>
                                        <p:attrNameLst>
                                          <p:attrName>style.visibility</p:attrName>
                                        </p:attrNameLst>
                                      </p:cBhvr>
                                      <p:to>
                                        <p:strVal val="visible"/>
                                      </p:to>
                                    </p:set>
                                    <p:animEffect transition="in" filter="randombar(horizontal)">
                                      <p:cBhvr>
                                        <p:cTn id="207" dur="1000"/>
                                        <p:tgtEl>
                                          <p:spTgt spid="57"/>
                                        </p:tgtEl>
                                      </p:cBhvr>
                                    </p:animEffect>
                                  </p:childTnLst>
                                </p:cTn>
                              </p:par>
                              <p:par>
                                <p:cTn id="208" presetID="14" presetClass="entr" presetSubtype="10" fill="hold" grpId="0" nodeType="withEffect">
                                  <p:stCondLst>
                                    <p:cond delay="1500"/>
                                  </p:stCondLst>
                                  <p:childTnLst>
                                    <p:set>
                                      <p:cBhvr>
                                        <p:cTn id="209" dur="1" fill="hold">
                                          <p:stCondLst>
                                            <p:cond delay="0"/>
                                          </p:stCondLst>
                                        </p:cTn>
                                        <p:tgtEl>
                                          <p:spTgt spid="72"/>
                                        </p:tgtEl>
                                        <p:attrNameLst>
                                          <p:attrName>style.visibility</p:attrName>
                                        </p:attrNameLst>
                                      </p:cBhvr>
                                      <p:to>
                                        <p:strVal val="visible"/>
                                      </p:to>
                                    </p:set>
                                    <p:animEffect transition="in" filter="randombar(horizontal)">
                                      <p:cBhvr>
                                        <p:cTn id="210"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p:bldP spid="60" grpId="0"/>
      <p:bldP spid="61" grpId="0"/>
      <p:bldP spid="62" grpId="0"/>
      <p:bldP spid="63" grpId="0"/>
      <p:bldP spid="64" grpId="0"/>
      <p:bldP spid="65" grpId="0"/>
      <p:bldP spid="66" grpId="0" animBg="1"/>
      <p:bldP spid="67" grpId="0" animBg="1"/>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0174" y="2025541"/>
            <a:ext cx="1749197" cy="369332"/>
          </a:xfrm>
          <a:prstGeom prst="rect">
            <a:avLst/>
          </a:prstGeom>
          <a:noFill/>
        </p:spPr>
        <p:txBody>
          <a:bodyPr wrap="none" rtlCol="0">
            <a:spAutoFit/>
          </a:bodyPr>
          <a:lstStyle/>
          <a:p>
            <a:r>
              <a:rPr lang="en-US" altLang="zh-CN" dirty="0" smtClean="0">
                <a:solidFill>
                  <a:schemeClr val="bg1">
                    <a:lumMod val="85000"/>
                  </a:schemeClr>
                </a:solidFill>
              </a:rPr>
              <a:t>188-8888-8888</a:t>
            </a:r>
            <a:endParaRPr lang="zh-CN" altLang="en-US" dirty="0">
              <a:solidFill>
                <a:schemeClr val="bg1">
                  <a:lumMod val="85000"/>
                </a:schemeClr>
              </a:solidFill>
            </a:endParaRPr>
          </a:p>
        </p:txBody>
      </p:sp>
      <p:sp>
        <p:nvSpPr>
          <p:cNvPr id="4" name="TextBox 3"/>
          <p:cNvSpPr txBox="1"/>
          <p:nvPr/>
        </p:nvSpPr>
        <p:spPr>
          <a:xfrm>
            <a:off x="4790174" y="2438539"/>
            <a:ext cx="2230098" cy="369332"/>
          </a:xfrm>
          <a:prstGeom prst="rect">
            <a:avLst/>
          </a:prstGeom>
          <a:noFill/>
        </p:spPr>
        <p:txBody>
          <a:bodyPr wrap="none" rtlCol="0">
            <a:spAutoFit/>
          </a:bodyPr>
          <a:lstStyle/>
          <a:p>
            <a:r>
              <a:rPr lang="en-US" altLang="zh-CN" dirty="0" smtClean="0">
                <a:solidFill>
                  <a:schemeClr val="bg1">
                    <a:lumMod val="85000"/>
                  </a:schemeClr>
                </a:solidFill>
              </a:rPr>
              <a:t>888@1688888.com</a:t>
            </a:r>
            <a:endParaRPr lang="zh-CN" altLang="en-US" dirty="0">
              <a:solidFill>
                <a:schemeClr val="bg1">
                  <a:lumMod val="85000"/>
                </a:schemeClr>
              </a:solidFill>
            </a:endParaRPr>
          </a:p>
        </p:txBody>
      </p:sp>
      <p:sp>
        <p:nvSpPr>
          <p:cNvPr id="5" name="TextBox 4"/>
          <p:cNvSpPr txBox="1"/>
          <p:nvPr/>
        </p:nvSpPr>
        <p:spPr>
          <a:xfrm>
            <a:off x="4790174" y="2897299"/>
            <a:ext cx="1338828" cy="369332"/>
          </a:xfrm>
          <a:prstGeom prst="rect">
            <a:avLst/>
          </a:prstGeom>
          <a:noFill/>
        </p:spPr>
        <p:txBody>
          <a:bodyPr wrap="none" rtlCol="0">
            <a:spAutoFit/>
          </a:bodyPr>
          <a:lstStyle/>
          <a:p>
            <a:r>
              <a:rPr lang="en-US" altLang="zh-CN" dirty="0" smtClean="0">
                <a:solidFill>
                  <a:schemeClr val="bg1">
                    <a:lumMod val="85000"/>
                  </a:schemeClr>
                </a:solidFill>
              </a:rPr>
              <a:t>168888168</a:t>
            </a:r>
            <a:endParaRPr lang="zh-CN" altLang="en-US" dirty="0">
              <a:solidFill>
                <a:schemeClr val="bg1">
                  <a:lumMod val="85000"/>
                </a:schemeClr>
              </a:solidFill>
            </a:endParaRPr>
          </a:p>
        </p:txBody>
      </p:sp>
      <p:sp>
        <p:nvSpPr>
          <p:cNvPr id="14" name="Freeform 7"/>
          <p:cNvSpPr>
            <a:spLocks/>
          </p:cNvSpPr>
          <p:nvPr/>
        </p:nvSpPr>
        <p:spPr bwMode="auto">
          <a:xfrm>
            <a:off x="4441538" y="2055988"/>
            <a:ext cx="246467" cy="318135"/>
          </a:xfrm>
          <a:custGeom>
            <a:avLst/>
            <a:gdLst>
              <a:gd name="T0" fmla="*/ 58 w 141"/>
              <a:gd name="T1" fmla="*/ 52 h 182"/>
              <a:gd name="T2" fmla="*/ 75 w 141"/>
              <a:gd name="T3" fmla="*/ 39 h 182"/>
              <a:gd name="T4" fmla="*/ 46 w 141"/>
              <a:gd name="T5" fmla="*/ 2 h 182"/>
              <a:gd name="T6" fmla="*/ 41 w 141"/>
              <a:gd name="T7" fmla="*/ 121 h 182"/>
              <a:gd name="T8" fmla="*/ 121 w 141"/>
              <a:gd name="T9" fmla="*/ 169 h 182"/>
              <a:gd name="T10" fmla="*/ 111 w 141"/>
              <a:gd name="T11" fmla="*/ 123 h 182"/>
              <a:gd name="T12" fmla="*/ 92 w 141"/>
              <a:gd name="T13" fmla="*/ 127 h 182"/>
              <a:gd name="T14" fmla="*/ 58 w 141"/>
              <a:gd name="T15" fmla="*/ 52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82">
                <a:moveTo>
                  <a:pt x="58" y="52"/>
                </a:moveTo>
                <a:cubicBezTo>
                  <a:pt x="58" y="52"/>
                  <a:pt x="73" y="48"/>
                  <a:pt x="75" y="39"/>
                </a:cubicBezTo>
                <a:cubicBezTo>
                  <a:pt x="78" y="29"/>
                  <a:pt x="69" y="0"/>
                  <a:pt x="46" y="2"/>
                </a:cubicBezTo>
                <a:cubicBezTo>
                  <a:pt x="22" y="4"/>
                  <a:pt x="0" y="60"/>
                  <a:pt x="41" y="121"/>
                </a:cubicBezTo>
                <a:cubicBezTo>
                  <a:pt x="83" y="182"/>
                  <a:pt x="101" y="181"/>
                  <a:pt x="121" y="169"/>
                </a:cubicBezTo>
                <a:cubicBezTo>
                  <a:pt x="141" y="157"/>
                  <a:pt x="124" y="127"/>
                  <a:pt x="111" y="123"/>
                </a:cubicBezTo>
                <a:cubicBezTo>
                  <a:pt x="98" y="120"/>
                  <a:pt x="92" y="127"/>
                  <a:pt x="92" y="127"/>
                </a:cubicBezTo>
                <a:cubicBezTo>
                  <a:pt x="63" y="117"/>
                  <a:pt x="50" y="70"/>
                  <a:pt x="58" y="52"/>
                </a:cubicBezTo>
              </a:path>
            </a:pathLst>
          </a:custGeom>
          <a:noFill/>
          <a:ln w="12700">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441538" y="2544455"/>
            <a:ext cx="260838" cy="179502"/>
            <a:chOff x="5045075" y="3430588"/>
            <a:chExt cx="1771650" cy="1219200"/>
          </a:xfrm>
        </p:grpSpPr>
        <p:sp>
          <p:nvSpPr>
            <p:cNvPr id="15" name="Rectangle 8"/>
            <p:cNvSpPr>
              <a:spLocks noChangeArrowheads="1"/>
            </p:cNvSpPr>
            <p:nvPr/>
          </p:nvSpPr>
          <p:spPr bwMode="auto">
            <a:xfrm>
              <a:off x="5045075" y="3430588"/>
              <a:ext cx="1771650" cy="1219200"/>
            </a:xfrm>
            <a:prstGeom prst="rect">
              <a:avLst/>
            </a:prstGeom>
            <a:noFill/>
            <a:ln w="1270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p:cNvSpPr>
              <a:spLocks/>
            </p:cNvSpPr>
            <p:nvPr/>
          </p:nvSpPr>
          <p:spPr bwMode="auto">
            <a:xfrm>
              <a:off x="5045075" y="3430588"/>
              <a:ext cx="1771650" cy="676275"/>
            </a:xfrm>
            <a:custGeom>
              <a:avLst/>
              <a:gdLst>
                <a:gd name="T0" fmla="*/ 0 w 186"/>
                <a:gd name="T1" fmla="*/ 0 h 71"/>
                <a:gd name="T2" fmla="*/ 186 w 186"/>
                <a:gd name="T3" fmla="*/ 0 h 71"/>
                <a:gd name="T4" fmla="*/ 99 w 186"/>
                <a:gd name="T5" fmla="*/ 71 h 71"/>
                <a:gd name="T6" fmla="*/ 0 w 186"/>
                <a:gd name="T7" fmla="*/ 0 h 71"/>
              </a:gdLst>
              <a:ahLst/>
              <a:cxnLst>
                <a:cxn ang="0">
                  <a:pos x="T0" y="T1"/>
                </a:cxn>
                <a:cxn ang="0">
                  <a:pos x="T2" y="T3"/>
                </a:cxn>
                <a:cxn ang="0">
                  <a:pos x="T4" y="T5"/>
                </a:cxn>
                <a:cxn ang="0">
                  <a:pos x="T6" y="T7"/>
                </a:cxn>
              </a:cxnLst>
              <a:rect l="0" t="0" r="r" b="b"/>
              <a:pathLst>
                <a:path w="186" h="71">
                  <a:moveTo>
                    <a:pt x="0" y="0"/>
                  </a:moveTo>
                  <a:lnTo>
                    <a:pt x="186" y="0"/>
                  </a:lnTo>
                  <a:lnTo>
                    <a:pt x="99" y="71"/>
                  </a:lnTo>
                  <a:lnTo>
                    <a:pt x="0" y="0"/>
                  </a:lnTo>
                </a:path>
              </a:pathLst>
            </a:custGeom>
            <a:noFill/>
            <a:ln w="12700">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5045075" y="3973513"/>
              <a:ext cx="1771650" cy="676275"/>
            </a:xfrm>
            <a:custGeom>
              <a:avLst/>
              <a:gdLst>
                <a:gd name="T0" fmla="*/ 0 w 186"/>
                <a:gd name="T1" fmla="*/ 71 h 71"/>
                <a:gd name="T2" fmla="*/ 186 w 186"/>
                <a:gd name="T3" fmla="*/ 71 h 71"/>
                <a:gd name="T4" fmla="*/ 99 w 186"/>
                <a:gd name="T5" fmla="*/ 0 h 71"/>
                <a:gd name="T6" fmla="*/ 0 w 186"/>
                <a:gd name="T7" fmla="*/ 71 h 71"/>
              </a:gdLst>
              <a:ahLst/>
              <a:cxnLst>
                <a:cxn ang="0">
                  <a:pos x="T0" y="T1"/>
                </a:cxn>
                <a:cxn ang="0">
                  <a:pos x="T2" y="T3"/>
                </a:cxn>
                <a:cxn ang="0">
                  <a:pos x="T4" y="T5"/>
                </a:cxn>
                <a:cxn ang="0">
                  <a:pos x="T6" y="T7"/>
                </a:cxn>
              </a:cxnLst>
              <a:rect l="0" t="0" r="r" b="b"/>
              <a:pathLst>
                <a:path w="186" h="71">
                  <a:moveTo>
                    <a:pt x="0" y="71"/>
                  </a:moveTo>
                  <a:lnTo>
                    <a:pt x="186" y="71"/>
                  </a:lnTo>
                  <a:lnTo>
                    <a:pt x="99" y="0"/>
                  </a:lnTo>
                  <a:lnTo>
                    <a:pt x="0" y="71"/>
                  </a:lnTo>
                </a:path>
              </a:pathLst>
            </a:custGeom>
            <a:noFill/>
            <a:ln w="12700">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11"/>
          <p:cNvSpPr>
            <a:spLocks/>
          </p:cNvSpPr>
          <p:nvPr/>
        </p:nvSpPr>
        <p:spPr bwMode="auto">
          <a:xfrm>
            <a:off x="4441538" y="2952431"/>
            <a:ext cx="261629" cy="240096"/>
          </a:xfrm>
          <a:custGeom>
            <a:avLst/>
            <a:gdLst>
              <a:gd name="T0" fmla="*/ 43 w 243"/>
              <a:gd name="T1" fmla="*/ 107 h 223"/>
              <a:gd name="T2" fmla="*/ 47 w 243"/>
              <a:gd name="T3" fmla="*/ 103 h 223"/>
              <a:gd name="T4" fmla="*/ 56 w 243"/>
              <a:gd name="T5" fmla="*/ 72 h 223"/>
              <a:gd name="T6" fmla="*/ 130 w 243"/>
              <a:gd name="T7" fmla="*/ 0 h 223"/>
              <a:gd name="T8" fmla="*/ 206 w 243"/>
              <a:gd name="T9" fmla="*/ 74 h 223"/>
              <a:gd name="T10" fmla="*/ 211 w 243"/>
              <a:gd name="T11" fmla="*/ 100 h 223"/>
              <a:gd name="T12" fmla="*/ 227 w 243"/>
              <a:gd name="T13" fmla="*/ 172 h 223"/>
              <a:gd name="T14" fmla="*/ 209 w 243"/>
              <a:gd name="T15" fmla="*/ 162 h 223"/>
              <a:gd name="T16" fmla="*/ 194 w 243"/>
              <a:gd name="T17" fmla="*/ 188 h 223"/>
              <a:gd name="T18" fmla="*/ 210 w 243"/>
              <a:gd name="T19" fmla="*/ 205 h 223"/>
              <a:gd name="T20" fmla="*/ 141 w 243"/>
              <a:gd name="T21" fmla="*/ 215 h 223"/>
              <a:gd name="T22" fmla="*/ 114 w 243"/>
              <a:gd name="T23" fmla="*/ 219 h 223"/>
              <a:gd name="T24" fmla="*/ 82 w 243"/>
              <a:gd name="T25" fmla="*/ 222 h 223"/>
              <a:gd name="T26" fmla="*/ 44 w 243"/>
              <a:gd name="T27" fmla="*/ 207 h 223"/>
              <a:gd name="T28" fmla="*/ 60 w 243"/>
              <a:gd name="T29" fmla="*/ 187 h 223"/>
              <a:gd name="T30" fmla="*/ 41 w 243"/>
              <a:gd name="T31" fmla="*/ 158 h 223"/>
              <a:gd name="T32" fmla="*/ 26 w 243"/>
              <a:gd name="T33" fmla="*/ 171 h 223"/>
              <a:gd name="T34" fmla="*/ 43 w 243"/>
              <a:gd name="T35" fmla="*/ 10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223">
                <a:moveTo>
                  <a:pt x="43" y="107"/>
                </a:moveTo>
                <a:lnTo>
                  <a:pt x="47" y="103"/>
                </a:lnTo>
                <a:cubicBezTo>
                  <a:pt x="47" y="103"/>
                  <a:pt x="50" y="79"/>
                  <a:pt x="56" y="72"/>
                </a:cubicBezTo>
                <a:cubicBezTo>
                  <a:pt x="58" y="24"/>
                  <a:pt x="94" y="1"/>
                  <a:pt x="130" y="0"/>
                </a:cubicBezTo>
                <a:cubicBezTo>
                  <a:pt x="168" y="0"/>
                  <a:pt x="203" y="21"/>
                  <a:pt x="206" y="74"/>
                </a:cubicBezTo>
                <a:cubicBezTo>
                  <a:pt x="206" y="74"/>
                  <a:pt x="214" y="84"/>
                  <a:pt x="211" y="100"/>
                </a:cubicBezTo>
                <a:cubicBezTo>
                  <a:pt x="211" y="100"/>
                  <a:pt x="243" y="161"/>
                  <a:pt x="227" y="172"/>
                </a:cubicBezTo>
                <a:cubicBezTo>
                  <a:pt x="211" y="184"/>
                  <a:pt x="209" y="162"/>
                  <a:pt x="209" y="162"/>
                </a:cubicBezTo>
                <a:cubicBezTo>
                  <a:pt x="209" y="162"/>
                  <a:pt x="200" y="186"/>
                  <a:pt x="194" y="188"/>
                </a:cubicBezTo>
                <a:cubicBezTo>
                  <a:pt x="189" y="191"/>
                  <a:pt x="216" y="190"/>
                  <a:pt x="210" y="205"/>
                </a:cubicBezTo>
                <a:cubicBezTo>
                  <a:pt x="204" y="220"/>
                  <a:pt x="176" y="223"/>
                  <a:pt x="141" y="215"/>
                </a:cubicBezTo>
                <a:cubicBezTo>
                  <a:pt x="123" y="211"/>
                  <a:pt x="125" y="216"/>
                  <a:pt x="114" y="219"/>
                </a:cubicBezTo>
                <a:cubicBezTo>
                  <a:pt x="108" y="221"/>
                  <a:pt x="94" y="222"/>
                  <a:pt x="82" y="222"/>
                </a:cubicBezTo>
                <a:cubicBezTo>
                  <a:pt x="65" y="222"/>
                  <a:pt x="48" y="220"/>
                  <a:pt x="44" y="207"/>
                </a:cubicBezTo>
                <a:cubicBezTo>
                  <a:pt x="40" y="194"/>
                  <a:pt x="53" y="186"/>
                  <a:pt x="60" y="187"/>
                </a:cubicBezTo>
                <a:cubicBezTo>
                  <a:pt x="60" y="187"/>
                  <a:pt x="42" y="167"/>
                  <a:pt x="41" y="158"/>
                </a:cubicBezTo>
                <a:cubicBezTo>
                  <a:pt x="41" y="158"/>
                  <a:pt x="31" y="172"/>
                  <a:pt x="26" y="171"/>
                </a:cubicBezTo>
                <a:cubicBezTo>
                  <a:pt x="21" y="171"/>
                  <a:pt x="0" y="151"/>
                  <a:pt x="43" y="107"/>
                </a:cubicBezTo>
              </a:path>
            </a:pathLst>
          </a:custGeom>
          <a:noFill/>
          <a:ln w="12700">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椭圆 21"/>
          <p:cNvSpPr/>
          <p:nvPr/>
        </p:nvSpPr>
        <p:spPr>
          <a:xfrm>
            <a:off x="2407552" y="1887674"/>
            <a:ext cx="1491162" cy="149116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TextBox 29"/>
          <p:cNvSpPr txBox="1"/>
          <p:nvPr/>
        </p:nvSpPr>
        <p:spPr>
          <a:xfrm>
            <a:off x="3131840" y="4183218"/>
            <a:ext cx="3411511" cy="369332"/>
          </a:xfrm>
          <a:prstGeom prst="rect">
            <a:avLst/>
          </a:prstGeom>
          <a:noFill/>
        </p:spPr>
        <p:txBody>
          <a:bodyPr wrap="none" rtlCol="0">
            <a:spAutoFit/>
          </a:bodyPr>
          <a:lstStyle/>
          <a:p>
            <a:pPr algn="ctr"/>
            <a:r>
              <a:rPr lang="zh-CN" altLang="en-US" spc="600" dirty="0" smtClean="0">
                <a:solidFill>
                  <a:schemeClr val="tx1">
                    <a:lumMod val="85000"/>
                    <a:lumOff val="15000"/>
                  </a:schemeClr>
                </a:solidFill>
                <a:latin typeface="微软雅黑" pitchFamily="34" charset="-122"/>
                <a:ea typeface="微软雅黑" pitchFamily="34" charset="-122"/>
              </a:rPr>
              <a:t>希望能成为贵公司一员</a:t>
            </a:r>
            <a:r>
              <a:rPr lang="en-US" altLang="zh-CN" spc="600" dirty="0" smtClean="0">
                <a:solidFill>
                  <a:schemeClr val="tx1">
                    <a:lumMod val="85000"/>
                    <a:lumOff val="15000"/>
                  </a:schemeClr>
                </a:solidFill>
                <a:latin typeface="微软雅黑" pitchFamily="34" charset="-122"/>
                <a:ea typeface="微软雅黑" pitchFamily="34" charset="-122"/>
              </a:rPr>
              <a:t>!</a:t>
            </a:r>
            <a:endParaRPr lang="zh-CN" altLang="en-US" spc="600" dirty="0">
              <a:solidFill>
                <a:schemeClr val="tx1">
                  <a:lumMod val="85000"/>
                  <a:lumOff val="15000"/>
                </a:schemeClr>
              </a:solidFill>
              <a:latin typeface="微软雅黑" pitchFamily="34" charset="-122"/>
              <a:ea typeface="微软雅黑" pitchFamily="34" charset="-122"/>
            </a:endParaRPr>
          </a:p>
        </p:txBody>
      </p:sp>
      <p:sp>
        <p:nvSpPr>
          <p:cNvPr id="31" name="TextBox 30"/>
          <p:cNvSpPr txBox="1"/>
          <p:nvPr/>
        </p:nvSpPr>
        <p:spPr>
          <a:xfrm>
            <a:off x="3164270" y="4552550"/>
            <a:ext cx="3340979" cy="215444"/>
          </a:xfrm>
          <a:prstGeom prst="rect">
            <a:avLst/>
          </a:prstGeom>
          <a:noFill/>
        </p:spPr>
        <p:txBody>
          <a:bodyPr wrap="none" rtlCol="0">
            <a:spAutoFit/>
          </a:bodyPr>
          <a:lstStyle/>
          <a:p>
            <a:pPr algn="ctr"/>
            <a:r>
              <a:rPr lang="zh-CN" altLang="en-US" sz="800" spc="300" dirty="0" smtClean="0">
                <a:solidFill>
                  <a:schemeClr val="tx1">
                    <a:lumMod val="85000"/>
                    <a:lumOff val="15000"/>
                  </a:schemeClr>
                </a:solidFill>
                <a:latin typeface="微软雅黑" pitchFamily="34" charset="-122"/>
                <a:ea typeface="微软雅黑" pitchFamily="34" charset="-122"/>
              </a:rPr>
              <a:t>此套模板为</a:t>
            </a:r>
            <a:r>
              <a:rPr lang="en-US" altLang="zh-CN" sz="800" spc="300" dirty="0" smtClean="0">
                <a:solidFill>
                  <a:schemeClr val="tx1">
                    <a:lumMod val="85000"/>
                    <a:lumOff val="15000"/>
                  </a:schemeClr>
                </a:solidFill>
                <a:latin typeface="微软雅黑" pitchFamily="34" charset="-122"/>
                <a:ea typeface="微软雅黑" pitchFamily="34" charset="-122"/>
              </a:rPr>
              <a:t>licai2011</a:t>
            </a:r>
            <a:r>
              <a:rPr lang="zh-CN" altLang="en-US" sz="800" spc="300" dirty="0" smtClean="0">
                <a:solidFill>
                  <a:schemeClr val="tx1">
                    <a:lumMod val="85000"/>
                    <a:lumOff val="15000"/>
                  </a:schemeClr>
                </a:solidFill>
                <a:latin typeface="微软雅黑" pitchFamily="34" charset="-122"/>
                <a:ea typeface="微软雅黑" pitchFamily="34" charset="-122"/>
              </a:rPr>
              <a:t>精心设计制作</a:t>
            </a:r>
            <a:r>
              <a:rPr lang="en-US" altLang="zh-CN" sz="800" spc="300" dirty="0" smtClean="0">
                <a:solidFill>
                  <a:schemeClr val="tx1">
                    <a:lumMod val="85000"/>
                    <a:lumOff val="15000"/>
                  </a:schemeClr>
                </a:solidFill>
                <a:latin typeface="微软雅黑" pitchFamily="34" charset="-122"/>
                <a:ea typeface="微软雅黑" pitchFamily="34" charset="-122"/>
              </a:rPr>
              <a:t>/</a:t>
            </a:r>
            <a:r>
              <a:rPr lang="zh-CN" altLang="en-US" sz="800" spc="300" dirty="0" smtClean="0">
                <a:solidFill>
                  <a:schemeClr val="tx1">
                    <a:lumMod val="85000"/>
                    <a:lumOff val="15000"/>
                  </a:schemeClr>
                </a:solidFill>
                <a:latin typeface="微软雅黑" pitchFamily="34" charset="-122"/>
                <a:ea typeface="微软雅黑" pitchFamily="34" charset="-122"/>
              </a:rPr>
              <a:t>请勿转载！</a:t>
            </a:r>
            <a:endParaRPr lang="zh-CN" altLang="en-US" sz="800" spc="3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8076266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animBg="1"/>
      <p:bldP spid="18" grpId="0" animBg="1"/>
      <p:bldP spid="22" grpId="0" animBg="1"/>
      <p:bldP spid="30" grpId="0"/>
      <p:bldP spid="31" grpId="0"/>
    </p:bldLst>
  </p:timing>
</p:sld>
</file>

<file path=ppt/theme/theme1.xml><?xml version="1.0" encoding="utf-8"?>
<a:theme xmlns:a="http://schemas.openxmlformats.org/drawingml/2006/main" name="Office 主题">
  <a:themeElements>
    <a:clrScheme name="单色调">
      <a:dk1>
        <a:sysClr val="windowText" lastClr="000000"/>
      </a:dk1>
      <a:lt1>
        <a:sysClr val="window" lastClr="FFFFFF"/>
      </a:lt1>
      <a:dk2>
        <a:srgbClr val="FFFFFF"/>
      </a:dk2>
      <a:lt2>
        <a:srgbClr val="FFFFFF"/>
      </a:lt2>
      <a:accent1>
        <a:srgbClr val="04A7FA"/>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主题">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2795</TotalTime>
  <Pages>0</Pages>
  <Words>1657</Words>
  <Characters>0</Characters>
  <Application>Microsoft Office PowerPoint</Application>
  <DocSecurity>0</DocSecurity>
  <PresentationFormat>全屏显示(16:9)</PresentationFormat>
  <Lines>0</Lines>
  <Paragraphs>221</Paragraphs>
  <Slides>22</Slides>
  <Notes>2</Notes>
  <HiddenSlides>1</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方正中等线简体</vt:lpstr>
      <vt:lpstr>宋体</vt:lpstr>
      <vt:lpstr>微软雅黑</vt:lpstr>
      <vt:lpstr>Arial</vt:lpstr>
      <vt:lpstr>Calibri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我图网licai2011</dc:creator>
  <cp:lastModifiedBy>1</cp:lastModifiedBy>
  <cp:revision>311</cp:revision>
  <dcterms:created xsi:type="dcterms:W3CDTF">2013-03-27T03:56:22Z</dcterms:created>
  <dcterms:modified xsi:type="dcterms:W3CDTF">2016-09-16T06:28:23Z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2052-8.1.0.3595</vt:lpwstr>
  </property>
</Properties>
</file>